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2" r:id="rId2"/>
    <p:sldMasterId id="2147483659" r:id="rId3"/>
    <p:sldMasterId id="2147483676" r:id="rId4"/>
  </p:sldMasterIdLst>
  <p:notesMasterIdLst>
    <p:notesMasterId r:id="rId18"/>
  </p:notesMasterIdLst>
  <p:sldIdLst>
    <p:sldId id="256" r:id="rId5"/>
    <p:sldId id="258" r:id="rId6"/>
    <p:sldId id="272" r:id="rId7"/>
    <p:sldId id="259" r:id="rId8"/>
    <p:sldId id="269" r:id="rId9"/>
    <p:sldId id="260" r:id="rId10"/>
    <p:sldId id="262" r:id="rId11"/>
    <p:sldId id="263" r:id="rId12"/>
    <p:sldId id="270" r:id="rId13"/>
    <p:sldId id="265" r:id="rId14"/>
    <p:sldId id="266" r:id="rId15"/>
    <p:sldId id="271" r:id="rId16"/>
    <p:sldId id="268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iGhgQoR+OsXA5dvoS6F429P2Ej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59689AB-FDA3-48CD-B22B-1F471EEFD5AC}">
  <a:tblStyle styleId="{859689AB-FDA3-48CD-B22B-1F471EEFD5A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AF1"/>
          </a:solidFill>
        </a:fill>
      </a:tcStyle>
    </a:wholeTbl>
    <a:band1H>
      <a:tcTxStyle/>
      <a:tcStyle>
        <a:tcBdr/>
        <a:fill>
          <a:solidFill>
            <a:srgbClr val="CAD2E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2E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ed, Baeley" userId="10963b8d-f9ff-4d30-8dd0-0db4379b106b" providerId="ADAL" clId="{6C52A716-6294-4AD1-899A-757022076105}"/>
    <pc:docChg chg="undo custSel delSld modSld">
      <pc:chgData name="Reed, Baeley" userId="10963b8d-f9ff-4d30-8dd0-0db4379b106b" providerId="ADAL" clId="{6C52A716-6294-4AD1-899A-757022076105}" dt="2021-12-08T22:48:10.417" v="49" actId="1076"/>
      <pc:docMkLst>
        <pc:docMk/>
      </pc:docMkLst>
      <pc:sldChg chg="modSp">
        <pc:chgData name="Reed, Baeley" userId="10963b8d-f9ff-4d30-8dd0-0db4379b106b" providerId="ADAL" clId="{6C52A716-6294-4AD1-899A-757022076105}" dt="2021-12-08T22:24:57.641" v="3" actId="20577"/>
        <pc:sldMkLst>
          <pc:docMk/>
          <pc:sldMk cId="0" sldId="258"/>
        </pc:sldMkLst>
        <pc:spChg chg="mod">
          <ac:chgData name="Reed, Baeley" userId="10963b8d-f9ff-4d30-8dd0-0db4379b106b" providerId="ADAL" clId="{6C52A716-6294-4AD1-899A-757022076105}" dt="2021-12-08T22:24:57.641" v="3" actId="20577"/>
          <ac:spMkLst>
            <pc:docMk/>
            <pc:sldMk cId="0" sldId="258"/>
            <ac:spMk id="153" creationId="{00000000-0000-0000-0000-000000000000}"/>
          </ac:spMkLst>
        </pc:spChg>
      </pc:sldChg>
      <pc:sldChg chg="addSp delSp modSp">
        <pc:chgData name="Reed, Baeley" userId="10963b8d-f9ff-4d30-8dd0-0db4379b106b" providerId="ADAL" clId="{6C52A716-6294-4AD1-899A-757022076105}" dt="2021-12-08T22:25:42.723" v="10" actId="1076"/>
        <pc:sldMkLst>
          <pc:docMk/>
          <pc:sldMk cId="0" sldId="259"/>
        </pc:sldMkLst>
        <pc:spChg chg="mod">
          <ac:chgData name="Reed, Baeley" userId="10963b8d-f9ff-4d30-8dd0-0db4379b106b" providerId="ADAL" clId="{6C52A716-6294-4AD1-899A-757022076105}" dt="2021-12-08T22:25:42.723" v="10" actId="1076"/>
          <ac:spMkLst>
            <pc:docMk/>
            <pc:sldMk cId="0" sldId="259"/>
            <ac:spMk id="3" creationId="{36A94C1A-CD72-4FDB-8B64-ABCD00DA6F82}"/>
          </ac:spMkLst>
        </pc:spChg>
        <pc:spChg chg="add del mod">
          <ac:chgData name="Reed, Baeley" userId="10963b8d-f9ff-4d30-8dd0-0db4379b106b" providerId="ADAL" clId="{6C52A716-6294-4AD1-899A-757022076105}" dt="2021-12-08T22:25:08.711" v="5" actId="478"/>
          <ac:spMkLst>
            <pc:docMk/>
            <pc:sldMk cId="0" sldId="259"/>
            <ac:spMk id="7" creationId="{3977C47E-5642-4DA4-80A3-058709F77762}"/>
          </ac:spMkLst>
        </pc:spChg>
        <pc:spChg chg="mod">
          <ac:chgData name="Reed, Baeley" userId="10963b8d-f9ff-4d30-8dd0-0db4379b106b" providerId="ADAL" clId="{6C52A716-6294-4AD1-899A-757022076105}" dt="2021-12-08T22:25:12.681" v="6" actId="14100"/>
          <ac:spMkLst>
            <pc:docMk/>
            <pc:sldMk cId="0" sldId="259"/>
            <ac:spMk id="159" creationId="{00000000-0000-0000-0000-000000000000}"/>
          </ac:spMkLst>
        </pc:spChg>
        <pc:spChg chg="mod">
          <ac:chgData name="Reed, Baeley" userId="10963b8d-f9ff-4d30-8dd0-0db4379b106b" providerId="ADAL" clId="{6C52A716-6294-4AD1-899A-757022076105}" dt="2021-12-08T22:25:33.648" v="9" actId="948"/>
          <ac:spMkLst>
            <pc:docMk/>
            <pc:sldMk cId="0" sldId="259"/>
            <ac:spMk id="160" creationId="{00000000-0000-0000-0000-000000000000}"/>
          </ac:spMkLst>
        </pc:spChg>
        <pc:picChg chg="mod">
          <ac:chgData name="Reed, Baeley" userId="10963b8d-f9ff-4d30-8dd0-0db4379b106b" providerId="ADAL" clId="{6C52A716-6294-4AD1-899A-757022076105}" dt="2021-12-08T22:25:21.578" v="8" actId="1076"/>
          <ac:picMkLst>
            <pc:docMk/>
            <pc:sldMk cId="0" sldId="259"/>
            <ac:picMk id="2" creationId="{8B3840ED-9FE2-48C7-BE3C-556369D7C87B}"/>
          </ac:picMkLst>
        </pc:picChg>
        <pc:picChg chg="del">
          <ac:chgData name="Reed, Baeley" userId="10963b8d-f9ff-4d30-8dd0-0db4379b106b" providerId="ADAL" clId="{6C52A716-6294-4AD1-899A-757022076105}" dt="2021-12-08T22:25:07.244" v="4" actId="478"/>
          <ac:picMkLst>
            <pc:docMk/>
            <pc:sldMk cId="0" sldId="259"/>
            <ac:picMk id="158" creationId="{00000000-0000-0000-0000-000000000000}"/>
          </ac:picMkLst>
        </pc:picChg>
      </pc:sldChg>
      <pc:sldChg chg="modSp">
        <pc:chgData name="Reed, Baeley" userId="10963b8d-f9ff-4d30-8dd0-0db4379b106b" providerId="ADAL" clId="{6C52A716-6294-4AD1-899A-757022076105}" dt="2021-12-08T22:28:52.253" v="29" actId="20577"/>
        <pc:sldMkLst>
          <pc:docMk/>
          <pc:sldMk cId="0" sldId="260"/>
        </pc:sldMkLst>
        <pc:spChg chg="mod">
          <ac:chgData name="Reed, Baeley" userId="10963b8d-f9ff-4d30-8dd0-0db4379b106b" providerId="ADAL" clId="{6C52A716-6294-4AD1-899A-757022076105}" dt="2021-12-08T22:28:52.253" v="29" actId="20577"/>
          <ac:spMkLst>
            <pc:docMk/>
            <pc:sldMk cId="0" sldId="260"/>
            <ac:spMk id="167" creationId="{00000000-0000-0000-0000-000000000000}"/>
          </ac:spMkLst>
        </pc:spChg>
      </pc:sldChg>
      <pc:sldChg chg="modSp">
        <pc:chgData name="Reed, Baeley" userId="10963b8d-f9ff-4d30-8dd0-0db4379b106b" providerId="ADAL" clId="{6C52A716-6294-4AD1-899A-757022076105}" dt="2021-12-08T22:29:25.724" v="39" actId="1035"/>
        <pc:sldMkLst>
          <pc:docMk/>
          <pc:sldMk cId="0" sldId="262"/>
        </pc:sldMkLst>
        <pc:spChg chg="mod">
          <ac:chgData name="Reed, Baeley" userId="10963b8d-f9ff-4d30-8dd0-0db4379b106b" providerId="ADAL" clId="{6C52A716-6294-4AD1-899A-757022076105}" dt="2021-12-08T22:29:20.631" v="30" actId="948"/>
          <ac:spMkLst>
            <pc:docMk/>
            <pc:sldMk cId="0" sldId="262"/>
            <ac:spMk id="6" creationId="{D717F326-C0A0-4790-9ABB-30F4453EF0EC}"/>
          </ac:spMkLst>
        </pc:spChg>
        <pc:picChg chg="mod">
          <ac:chgData name="Reed, Baeley" userId="10963b8d-f9ff-4d30-8dd0-0db4379b106b" providerId="ADAL" clId="{6C52A716-6294-4AD1-899A-757022076105}" dt="2021-12-08T22:29:25.724" v="39" actId="1035"/>
          <ac:picMkLst>
            <pc:docMk/>
            <pc:sldMk cId="0" sldId="262"/>
            <ac:picMk id="5" creationId="{B44ACFAD-82A1-4009-B76B-F8785CA6DA77}"/>
          </ac:picMkLst>
        </pc:picChg>
      </pc:sldChg>
      <pc:sldChg chg="modSp">
        <pc:chgData name="Reed, Baeley" userId="10963b8d-f9ff-4d30-8dd0-0db4379b106b" providerId="ADAL" clId="{6C52A716-6294-4AD1-899A-757022076105}" dt="2021-12-08T22:30:21.638" v="40" actId="1038"/>
        <pc:sldMkLst>
          <pc:docMk/>
          <pc:sldMk cId="0" sldId="265"/>
        </pc:sldMkLst>
        <pc:spChg chg="mod">
          <ac:chgData name="Reed, Baeley" userId="10963b8d-f9ff-4d30-8dd0-0db4379b106b" providerId="ADAL" clId="{6C52A716-6294-4AD1-899A-757022076105}" dt="2021-12-08T22:30:21.638" v="40" actId="1038"/>
          <ac:spMkLst>
            <pc:docMk/>
            <pc:sldMk cId="0" sldId="265"/>
            <ac:spMk id="200" creationId="{00000000-0000-0000-0000-000000000000}"/>
          </ac:spMkLst>
        </pc:spChg>
      </pc:sldChg>
      <pc:sldChg chg="addSp modSp">
        <pc:chgData name="Reed, Baeley" userId="10963b8d-f9ff-4d30-8dd0-0db4379b106b" providerId="ADAL" clId="{6C52A716-6294-4AD1-899A-757022076105}" dt="2021-12-08T22:48:10.417" v="49" actId="1076"/>
        <pc:sldMkLst>
          <pc:docMk/>
          <pc:sldMk cId="0" sldId="266"/>
        </pc:sldMkLst>
        <pc:spChg chg="mod">
          <ac:chgData name="Reed, Baeley" userId="10963b8d-f9ff-4d30-8dd0-0db4379b106b" providerId="ADAL" clId="{6C52A716-6294-4AD1-899A-757022076105}" dt="2021-12-08T22:30:47.525" v="44" actId="113"/>
          <ac:spMkLst>
            <pc:docMk/>
            <pc:sldMk cId="0" sldId="266"/>
            <ac:spMk id="7" creationId="{C86CC229-CD51-4BDC-9C04-36D7BFCB45BB}"/>
          </ac:spMkLst>
        </pc:spChg>
        <pc:spChg chg="add mod">
          <ac:chgData name="Reed, Baeley" userId="10963b8d-f9ff-4d30-8dd0-0db4379b106b" providerId="ADAL" clId="{6C52A716-6294-4AD1-899A-757022076105}" dt="2021-12-08T22:48:10.417" v="49" actId="1076"/>
          <ac:spMkLst>
            <pc:docMk/>
            <pc:sldMk cId="0" sldId="266"/>
            <ac:spMk id="10" creationId="{DDE439BF-057C-4A34-8940-212376302738}"/>
          </ac:spMkLst>
        </pc:spChg>
      </pc:sldChg>
      <pc:sldChg chg="addSp delSp modSp">
        <pc:chgData name="Reed, Baeley" userId="10963b8d-f9ff-4d30-8dd0-0db4379b106b" providerId="ADAL" clId="{6C52A716-6294-4AD1-899A-757022076105}" dt="2021-12-08T22:27:53.900" v="20" actId="14100"/>
        <pc:sldMkLst>
          <pc:docMk/>
          <pc:sldMk cId="652937568" sldId="269"/>
        </pc:sldMkLst>
        <pc:spChg chg="del">
          <ac:chgData name="Reed, Baeley" userId="10963b8d-f9ff-4d30-8dd0-0db4379b106b" providerId="ADAL" clId="{6C52A716-6294-4AD1-899A-757022076105}" dt="2021-12-08T22:26:22.241" v="11"/>
          <ac:spMkLst>
            <pc:docMk/>
            <pc:sldMk cId="652937568" sldId="269"/>
            <ac:spMk id="3" creationId="{90CD1F4F-63EC-4B26-8072-628455EB2582}"/>
          </ac:spMkLst>
        </pc:spChg>
        <pc:spChg chg="add mod">
          <ac:chgData name="Reed, Baeley" userId="10963b8d-f9ff-4d30-8dd0-0db4379b106b" providerId="ADAL" clId="{6C52A716-6294-4AD1-899A-757022076105}" dt="2021-12-08T22:27:26.257" v="15" actId="207"/>
          <ac:spMkLst>
            <pc:docMk/>
            <pc:sldMk cId="652937568" sldId="269"/>
            <ac:spMk id="4" creationId="{916C4011-DD6F-42FB-B6A5-76DCAEE304FF}"/>
          </ac:spMkLst>
        </pc:spChg>
        <pc:spChg chg="mod">
          <ac:chgData name="Reed, Baeley" userId="10963b8d-f9ff-4d30-8dd0-0db4379b106b" providerId="ADAL" clId="{6C52A716-6294-4AD1-899A-757022076105}" dt="2021-12-08T22:27:53.900" v="20" actId="14100"/>
          <ac:spMkLst>
            <pc:docMk/>
            <pc:sldMk cId="652937568" sldId="269"/>
            <ac:spMk id="167" creationId="{00000000-0000-0000-0000-000000000000}"/>
          </ac:spMkLst>
        </pc:spChg>
      </pc:sldChg>
      <pc:sldChg chg="modSp">
        <pc:chgData name="Reed, Baeley" userId="10963b8d-f9ff-4d30-8dd0-0db4379b106b" providerId="ADAL" clId="{6C52A716-6294-4AD1-899A-757022076105}" dt="2021-12-08T22:31:02.915" v="45" actId="1076"/>
        <pc:sldMkLst>
          <pc:docMk/>
          <pc:sldMk cId="1848731501" sldId="271"/>
        </pc:sldMkLst>
        <pc:spChg chg="mod">
          <ac:chgData name="Reed, Baeley" userId="10963b8d-f9ff-4d30-8dd0-0db4379b106b" providerId="ADAL" clId="{6C52A716-6294-4AD1-899A-757022076105}" dt="2021-12-08T22:31:02.915" v="45" actId="1076"/>
          <ac:spMkLst>
            <pc:docMk/>
            <pc:sldMk cId="1848731501" sldId="271"/>
            <ac:spMk id="7" creationId="{C86CC229-CD51-4BDC-9C04-36D7BFCB45BB}"/>
          </ac:spMkLst>
        </pc:spChg>
      </pc:sldChg>
      <pc:sldMasterChg chg="delSldLayout">
        <pc:chgData name="Reed, Baeley" userId="10963b8d-f9ff-4d30-8dd0-0db4379b106b" providerId="ADAL" clId="{6C52A716-6294-4AD1-899A-757022076105}" dt="2021-12-08T22:10:34.034" v="1" actId="2696"/>
        <pc:sldMasterMkLst>
          <pc:docMk/>
          <pc:sldMasterMk cId="0" sldId="2147483659"/>
        </pc:sldMasterMkLst>
      </pc:sldMasterChg>
    </pc:docChg>
  </pc:docChgLst>
  <pc:docChgLst>
    <pc:chgData name="Reed, Baeley" userId="10963b8d-f9ff-4d30-8dd0-0db4379b106b" providerId="ADAL" clId="{EE816173-4224-4453-A9B8-892F3F9B4BEF}"/>
    <pc:docChg chg="custSel addSld modSld">
      <pc:chgData name="Reed, Baeley" userId="10963b8d-f9ff-4d30-8dd0-0db4379b106b" providerId="ADAL" clId="{EE816173-4224-4453-A9B8-892F3F9B4BEF}" dt="2022-01-18T17:41:56.570" v="439" actId="1076"/>
      <pc:docMkLst>
        <pc:docMk/>
      </pc:docMkLst>
      <pc:sldChg chg="delSp delAnim">
        <pc:chgData name="Reed, Baeley" userId="10963b8d-f9ff-4d30-8dd0-0db4379b106b" providerId="ADAL" clId="{EE816173-4224-4453-A9B8-892F3F9B4BEF}" dt="2022-01-18T17:36:14.479" v="0" actId="478"/>
        <pc:sldMkLst>
          <pc:docMk/>
          <pc:sldMk cId="0" sldId="256"/>
        </pc:sldMkLst>
        <pc:picChg chg="del">
          <ac:chgData name="Reed, Baeley" userId="10963b8d-f9ff-4d30-8dd0-0db4379b106b" providerId="ADAL" clId="{EE816173-4224-4453-A9B8-892F3F9B4BEF}" dt="2022-01-18T17:36:14.479" v="0" actId="478"/>
          <ac:picMkLst>
            <pc:docMk/>
            <pc:sldMk cId="0" sldId="256"/>
            <ac:picMk id="2" creationId="{112E8D17-75BA-435F-B554-BAF03851B401}"/>
          </ac:picMkLst>
        </pc:picChg>
      </pc:sldChg>
      <pc:sldChg chg="addSp delSp modSp add">
        <pc:chgData name="Reed, Baeley" userId="10963b8d-f9ff-4d30-8dd0-0db4379b106b" providerId="ADAL" clId="{EE816173-4224-4453-A9B8-892F3F9B4BEF}" dt="2022-01-18T17:41:56.570" v="439" actId="1076"/>
        <pc:sldMkLst>
          <pc:docMk/>
          <pc:sldMk cId="2562275587" sldId="272"/>
        </pc:sldMkLst>
        <pc:spChg chg="add mod">
          <ac:chgData name="Reed, Baeley" userId="10963b8d-f9ff-4d30-8dd0-0db4379b106b" providerId="ADAL" clId="{EE816173-4224-4453-A9B8-892F3F9B4BEF}" dt="2022-01-18T17:41:56.570" v="439" actId="1076"/>
          <ac:spMkLst>
            <pc:docMk/>
            <pc:sldMk cId="2562275587" sldId="272"/>
            <ac:spMk id="2" creationId="{D638D8E2-9EBC-478A-881E-FEC89680457B}"/>
          </ac:spMkLst>
        </pc:spChg>
        <pc:spChg chg="del mod">
          <ac:chgData name="Reed, Baeley" userId="10963b8d-f9ff-4d30-8dd0-0db4379b106b" providerId="ADAL" clId="{EE816173-4224-4453-A9B8-892F3F9B4BEF}" dt="2022-01-18T17:37:11.118" v="15" actId="478"/>
          <ac:spMkLst>
            <pc:docMk/>
            <pc:sldMk cId="2562275587" sldId="272"/>
            <ac:spMk id="153" creationId="{00000000-0000-0000-0000-000000000000}"/>
          </ac:spMkLst>
        </pc:spChg>
      </pc:sldChg>
    </pc:docChg>
  </pc:docChgLst>
  <pc:docChgLst>
    <pc:chgData name="Reed, Baeley" userId="10963b8d-f9ff-4d30-8dd0-0db4379b106b" providerId="ADAL" clId="{81ADB0B4-6380-4058-BC9F-FB115BE88774}"/>
    <pc:docChg chg="undo custSel modSld">
      <pc:chgData name="Reed, Baeley" userId="10963b8d-f9ff-4d30-8dd0-0db4379b106b" providerId="ADAL" clId="{81ADB0B4-6380-4058-BC9F-FB115BE88774}" dt="2021-12-09T18:55:45.470" v="518" actId="113"/>
      <pc:docMkLst>
        <pc:docMk/>
      </pc:docMkLst>
      <pc:sldChg chg="modSp">
        <pc:chgData name="Reed, Baeley" userId="10963b8d-f9ff-4d30-8dd0-0db4379b106b" providerId="ADAL" clId="{81ADB0B4-6380-4058-BC9F-FB115BE88774}" dt="2021-12-09T18:55:45.470" v="518" actId="113"/>
        <pc:sldMkLst>
          <pc:docMk/>
          <pc:sldMk cId="0" sldId="265"/>
        </pc:sldMkLst>
        <pc:spChg chg="mod">
          <ac:chgData name="Reed, Baeley" userId="10963b8d-f9ff-4d30-8dd0-0db4379b106b" providerId="ADAL" clId="{81ADB0B4-6380-4058-BC9F-FB115BE88774}" dt="2021-12-09T18:55:45.470" v="518" actId="113"/>
          <ac:spMkLst>
            <pc:docMk/>
            <pc:sldMk cId="0" sldId="265"/>
            <ac:spMk id="200" creationId="{00000000-0000-0000-0000-000000000000}"/>
          </ac:spMkLst>
        </pc:spChg>
      </pc:sldChg>
      <pc:sldChg chg="addSp delSp modSp">
        <pc:chgData name="Reed, Baeley" userId="10963b8d-f9ff-4d30-8dd0-0db4379b106b" providerId="ADAL" clId="{81ADB0B4-6380-4058-BC9F-FB115BE88774}" dt="2021-12-09T18:15:48.937" v="398" actId="1076"/>
        <pc:sldMkLst>
          <pc:docMk/>
          <pc:sldMk cId="0" sldId="266"/>
        </pc:sldMkLst>
        <pc:spChg chg="mod">
          <ac:chgData name="Reed, Baeley" userId="10963b8d-f9ff-4d30-8dd0-0db4379b106b" providerId="ADAL" clId="{81ADB0B4-6380-4058-BC9F-FB115BE88774}" dt="2021-12-09T18:15:33.096" v="394" actId="1076"/>
          <ac:spMkLst>
            <pc:docMk/>
            <pc:sldMk cId="0" sldId="266"/>
            <ac:spMk id="7" creationId="{C86CC229-CD51-4BDC-9C04-36D7BFCB45BB}"/>
          </ac:spMkLst>
        </pc:spChg>
        <pc:spChg chg="add mod">
          <ac:chgData name="Reed, Baeley" userId="10963b8d-f9ff-4d30-8dd0-0db4379b106b" providerId="ADAL" clId="{81ADB0B4-6380-4058-BC9F-FB115BE88774}" dt="2021-12-09T18:15:48.937" v="398" actId="1076"/>
          <ac:spMkLst>
            <pc:docMk/>
            <pc:sldMk cId="0" sldId="266"/>
            <ac:spMk id="8" creationId="{B2115568-BEBF-40CA-9F32-ED0EA5D0BF0E}"/>
          </ac:spMkLst>
        </pc:spChg>
        <pc:spChg chg="del">
          <ac:chgData name="Reed, Baeley" userId="10963b8d-f9ff-4d30-8dd0-0db4379b106b" providerId="ADAL" clId="{81ADB0B4-6380-4058-BC9F-FB115BE88774}" dt="2021-12-09T18:13:43.601" v="374" actId="478"/>
          <ac:spMkLst>
            <pc:docMk/>
            <pc:sldMk cId="0" sldId="266"/>
            <ac:spMk id="10" creationId="{DDE439BF-057C-4A34-8940-212376302738}"/>
          </ac:spMkLst>
        </pc:spChg>
        <pc:picChg chg="add mod modCrop">
          <ac:chgData name="Reed, Baeley" userId="10963b8d-f9ff-4d30-8dd0-0db4379b106b" providerId="ADAL" clId="{81ADB0B4-6380-4058-BC9F-FB115BE88774}" dt="2021-12-09T18:15:43.789" v="397" actId="1076"/>
          <ac:picMkLst>
            <pc:docMk/>
            <pc:sldMk cId="0" sldId="266"/>
            <ac:picMk id="3" creationId="{C28DF7B2-C7A7-4E85-9819-1FF398483BBE}"/>
          </ac:picMkLst>
        </pc:picChg>
      </pc:sldChg>
      <pc:sldChg chg="delSp modSp">
        <pc:chgData name="Reed, Baeley" userId="10963b8d-f9ff-4d30-8dd0-0db4379b106b" providerId="ADAL" clId="{81ADB0B4-6380-4058-BC9F-FB115BE88774}" dt="2021-12-09T18:13:14.301" v="373" actId="20577"/>
        <pc:sldMkLst>
          <pc:docMk/>
          <pc:sldMk cId="652937568" sldId="269"/>
        </pc:sldMkLst>
        <pc:spChg chg="del">
          <ac:chgData name="Reed, Baeley" userId="10963b8d-f9ff-4d30-8dd0-0db4379b106b" providerId="ADAL" clId="{81ADB0B4-6380-4058-BC9F-FB115BE88774}" dt="2021-12-09T18:09:57.280" v="323" actId="478"/>
          <ac:spMkLst>
            <pc:docMk/>
            <pc:sldMk cId="652937568" sldId="269"/>
            <ac:spMk id="4" creationId="{916C4011-DD6F-42FB-B6A5-76DCAEE304FF}"/>
          </ac:spMkLst>
        </pc:spChg>
        <pc:spChg chg="mod">
          <ac:chgData name="Reed, Baeley" userId="10963b8d-f9ff-4d30-8dd0-0db4379b106b" providerId="ADAL" clId="{81ADB0B4-6380-4058-BC9F-FB115BE88774}" dt="2021-12-09T18:13:14.301" v="373" actId="20577"/>
          <ac:spMkLst>
            <pc:docMk/>
            <pc:sldMk cId="652937568" sldId="269"/>
            <ac:spMk id="167" creationId="{00000000-0000-0000-0000-000000000000}"/>
          </ac:spMkLst>
        </pc:spChg>
      </pc:sldChg>
      <pc:sldChg chg="modSp">
        <pc:chgData name="Reed, Baeley" userId="10963b8d-f9ff-4d30-8dd0-0db4379b106b" providerId="ADAL" clId="{81ADB0B4-6380-4058-BC9F-FB115BE88774}" dt="2021-12-09T18:16:27.348" v="402" actId="20577"/>
        <pc:sldMkLst>
          <pc:docMk/>
          <pc:sldMk cId="1848731501" sldId="271"/>
        </pc:sldMkLst>
        <pc:spChg chg="mod">
          <ac:chgData name="Reed, Baeley" userId="10963b8d-f9ff-4d30-8dd0-0db4379b106b" providerId="ADAL" clId="{81ADB0B4-6380-4058-BC9F-FB115BE88774}" dt="2021-12-09T18:16:27.348" v="402" actId="20577"/>
          <ac:spMkLst>
            <pc:docMk/>
            <pc:sldMk cId="1848731501" sldId="271"/>
            <ac:spMk id="7" creationId="{C86CC229-CD51-4BDC-9C04-36D7BFCB45BB}"/>
          </ac:spMkLst>
        </pc:spChg>
      </pc:sldChg>
    </pc:docChg>
  </pc:docChgLst>
  <pc:docChgLst>
    <pc:chgData name="Reed, Baeley" userId="10963b8d-f9ff-4d30-8dd0-0db4379b106b" providerId="ADAL" clId="{C1618D96-D554-40C7-A493-2D0B6EE81962}"/>
    <pc:docChg chg="custSel modSld">
      <pc:chgData name="Reed, Baeley" userId="10963b8d-f9ff-4d30-8dd0-0db4379b106b" providerId="ADAL" clId="{C1618D96-D554-40C7-A493-2D0B6EE81962}" dt="2022-01-05T23:59:46.621" v="19" actId="478"/>
      <pc:docMkLst>
        <pc:docMk/>
      </pc:docMkLst>
      <pc:sldChg chg="modSp">
        <pc:chgData name="Reed, Baeley" userId="10963b8d-f9ff-4d30-8dd0-0db4379b106b" providerId="ADAL" clId="{C1618D96-D554-40C7-A493-2D0B6EE81962}" dt="2021-12-21T18:03:24.457" v="0" actId="1076"/>
        <pc:sldMkLst>
          <pc:docMk/>
          <pc:sldMk cId="0" sldId="256"/>
        </pc:sldMkLst>
        <pc:picChg chg="mod">
          <ac:chgData name="Reed, Baeley" userId="10963b8d-f9ff-4d30-8dd0-0db4379b106b" providerId="ADAL" clId="{C1618D96-D554-40C7-A493-2D0B6EE81962}" dt="2021-12-21T18:03:24.457" v="0" actId="1076"/>
          <ac:picMkLst>
            <pc:docMk/>
            <pc:sldMk cId="0" sldId="256"/>
            <ac:picMk id="2" creationId="{112E8D17-75BA-435F-B554-BAF03851B401}"/>
          </ac:picMkLst>
        </pc:picChg>
      </pc:sldChg>
      <pc:sldChg chg="delSp modSp delAnim">
        <pc:chgData name="Reed, Baeley" userId="10963b8d-f9ff-4d30-8dd0-0db4379b106b" providerId="ADAL" clId="{C1618D96-D554-40C7-A493-2D0B6EE81962}" dt="2022-01-05T23:59:46.621" v="19" actId="478"/>
        <pc:sldMkLst>
          <pc:docMk/>
          <pc:sldMk cId="0" sldId="258"/>
        </pc:sldMkLst>
        <pc:picChg chg="del mod">
          <ac:chgData name="Reed, Baeley" userId="10963b8d-f9ff-4d30-8dd0-0db4379b106b" providerId="ADAL" clId="{C1618D96-D554-40C7-A493-2D0B6EE81962}" dt="2022-01-05T23:59:40.971" v="16" actId="478"/>
          <ac:picMkLst>
            <pc:docMk/>
            <pc:sldMk cId="0" sldId="258"/>
            <ac:picMk id="2" creationId="{CC14EB94-AE6C-4558-92C8-C928652547B5}"/>
          </ac:picMkLst>
        </pc:picChg>
        <pc:picChg chg="del mod">
          <ac:chgData name="Reed, Baeley" userId="10963b8d-f9ff-4d30-8dd0-0db4379b106b" providerId="ADAL" clId="{C1618D96-D554-40C7-A493-2D0B6EE81962}" dt="2022-01-05T23:59:42.512" v="17" actId="478"/>
          <ac:picMkLst>
            <pc:docMk/>
            <pc:sldMk cId="0" sldId="258"/>
            <ac:picMk id="3" creationId="{7067A670-FFB6-4D56-87F9-BCB970A5B7B0}"/>
          </ac:picMkLst>
        </pc:picChg>
        <pc:picChg chg="del mod">
          <ac:chgData name="Reed, Baeley" userId="10963b8d-f9ff-4d30-8dd0-0db4379b106b" providerId="ADAL" clId="{C1618D96-D554-40C7-A493-2D0B6EE81962}" dt="2022-01-05T23:59:44.162" v="18" actId="478"/>
          <ac:picMkLst>
            <pc:docMk/>
            <pc:sldMk cId="0" sldId="258"/>
            <ac:picMk id="4" creationId="{2C2C867B-40C4-4B50-BD5F-21CFB8D4A57B}"/>
          </ac:picMkLst>
        </pc:picChg>
        <pc:picChg chg="del mod">
          <ac:chgData name="Reed, Baeley" userId="10963b8d-f9ff-4d30-8dd0-0db4379b106b" providerId="ADAL" clId="{C1618D96-D554-40C7-A493-2D0B6EE81962}" dt="2022-01-05T23:59:46.621" v="19" actId="478"/>
          <ac:picMkLst>
            <pc:docMk/>
            <pc:sldMk cId="0" sldId="258"/>
            <ac:picMk id="5" creationId="{203B6606-AD2B-4E6E-9B62-74F4095B3D5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897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1595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2784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871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 - White+Seal">
  <p:cSld name="2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1408" y="2075688"/>
            <a:ext cx="4892040" cy="96012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5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Custom Layout">
  <p:cSld name="7_Custom Layou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274321" y="985478"/>
            <a:ext cx="8607993" cy="265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50"/>
              <a:buFont typeface="Calibri"/>
              <a:buNone/>
              <a:defRPr sz="2250" b="1" cap="none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body" idx="1"/>
          </p:nvPr>
        </p:nvSpPr>
        <p:spPr>
          <a:xfrm>
            <a:off x="274321" y="3824935"/>
            <a:ext cx="8607993" cy="10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+Content+PhotoLeft">
  <p:cSld name="3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>
            <a:spLocks noGrp="1"/>
          </p:cNvSpPr>
          <p:nvPr>
            <p:ph type="pic" idx="2"/>
          </p:nvPr>
        </p:nvSpPr>
        <p:spPr>
          <a:xfrm>
            <a:off x="4149207" y="1014293"/>
            <a:ext cx="4733107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Calibri"/>
              <a:buNone/>
              <a:defRPr sz="225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1"/>
          </p:nvPr>
        </p:nvSpPr>
        <p:spPr>
          <a:xfrm>
            <a:off x="346509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 Layout">
  <p:cSld name="6_Custom Layou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>
            <a:spLocks noGrp="1"/>
          </p:cNvSpPr>
          <p:nvPr>
            <p:ph type="pic" idx="2"/>
          </p:nvPr>
        </p:nvSpPr>
        <p:spPr>
          <a:xfrm>
            <a:off x="274321" y="985478"/>
            <a:ext cx="8607993" cy="265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Calibri"/>
              <a:buNone/>
              <a:defRPr sz="225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body" idx="1"/>
          </p:nvPr>
        </p:nvSpPr>
        <p:spPr>
          <a:xfrm>
            <a:off x="274321" y="3824935"/>
            <a:ext cx="8607993" cy="10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 Slide">
  <p:cSld name="2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>
            <a:spLocks noGrp="1"/>
          </p:cNvSpPr>
          <p:nvPr>
            <p:ph type="pic" idx="2"/>
          </p:nvPr>
        </p:nvSpPr>
        <p:spPr>
          <a:xfrm>
            <a:off x="6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ctrTitle"/>
          </p:nvPr>
        </p:nvSpPr>
        <p:spPr>
          <a:xfrm>
            <a:off x="4869706" y="194620"/>
            <a:ext cx="4376661" cy="1179464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body" idx="1"/>
          </p:nvPr>
        </p:nvSpPr>
        <p:spPr>
          <a:xfrm>
            <a:off x="5048410" y="1504150"/>
            <a:ext cx="376658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Slide">
  <p:cSld name="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5"/>
          <p:cNvSpPr>
            <a:spLocks noGrp="1"/>
          </p:cNvSpPr>
          <p:nvPr>
            <p:ph type="pic" idx="2"/>
          </p:nvPr>
        </p:nvSpPr>
        <p:spPr>
          <a:xfrm>
            <a:off x="6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35"/>
          <p:cNvSpPr txBox="1">
            <a:spLocks noGrp="1"/>
          </p:cNvSpPr>
          <p:nvPr>
            <p:ph type="ctrTitle"/>
          </p:nvPr>
        </p:nvSpPr>
        <p:spPr>
          <a:xfrm>
            <a:off x="4869706" y="194620"/>
            <a:ext cx="4376661" cy="1179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400"/>
              <a:buFont typeface="Calibri"/>
              <a:buNone/>
              <a:defRPr sz="2400" b="1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5"/>
          <p:cNvSpPr txBox="1">
            <a:spLocks noGrp="1"/>
          </p:cNvSpPr>
          <p:nvPr>
            <p:ph type="body" idx="1"/>
          </p:nvPr>
        </p:nvSpPr>
        <p:spPr>
          <a:xfrm>
            <a:off x="5048410" y="1504150"/>
            <a:ext cx="376658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Section Slide">
  <p:cSld name="5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6"/>
          <p:cNvSpPr>
            <a:spLocks noGrp="1"/>
          </p:cNvSpPr>
          <p:nvPr>
            <p:ph type="pic" idx="2"/>
          </p:nvPr>
        </p:nvSpPr>
        <p:spPr>
          <a:xfrm>
            <a:off x="4573168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36"/>
          <p:cNvSpPr txBox="1">
            <a:spLocks noGrp="1"/>
          </p:cNvSpPr>
          <p:nvPr>
            <p:ph type="ctrTitle"/>
          </p:nvPr>
        </p:nvSpPr>
        <p:spPr>
          <a:xfrm>
            <a:off x="-86497" y="194620"/>
            <a:ext cx="4376661" cy="1179464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182875" rIns="182875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6"/>
          <p:cNvSpPr txBox="1">
            <a:spLocks noGrp="1"/>
          </p:cNvSpPr>
          <p:nvPr>
            <p:ph type="body" idx="1"/>
          </p:nvPr>
        </p:nvSpPr>
        <p:spPr>
          <a:xfrm>
            <a:off x="365760" y="1504150"/>
            <a:ext cx="392440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Section Slide">
  <p:cSld name="6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7"/>
          <p:cNvSpPr>
            <a:spLocks noGrp="1"/>
          </p:cNvSpPr>
          <p:nvPr>
            <p:ph type="pic" idx="2"/>
          </p:nvPr>
        </p:nvSpPr>
        <p:spPr>
          <a:xfrm>
            <a:off x="4573168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37"/>
          <p:cNvSpPr txBox="1">
            <a:spLocks noGrp="1"/>
          </p:cNvSpPr>
          <p:nvPr>
            <p:ph type="ctrTitle"/>
          </p:nvPr>
        </p:nvSpPr>
        <p:spPr>
          <a:xfrm>
            <a:off x="-86497" y="194620"/>
            <a:ext cx="4376661" cy="1179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182875" rIns="182875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400"/>
              <a:buFont typeface="Calibri"/>
              <a:buNone/>
              <a:defRPr sz="2400" b="1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7"/>
          <p:cNvSpPr txBox="1">
            <a:spLocks noGrp="1"/>
          </p:cNvSpPr>
          <p:nvPr>
            <p:ph type="body" idx="1"/>
          </p:nvPr>
        </p:nvSpPr>
        <p:spPr>
          <a:xfrm>
            <a:off x="365760" y="1504150"/>
            <a:ext cx="392440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+Content+PhotoLeft">
  <p:cSld name="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8"/>
          <p:cNvSpPr>
            <a:spLocks noGrp="1"/>
          </p:cNvSpPr>
          <p:nvPr>
            <p:ph type="pic" idx="2"/>
          </p:nvPr>
        </p:nvSpPr>
        <p:spPr>
          <a:xfrm>
            <a:off x="317500" y="1014293"/>
            <a:ext cx="4760913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38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Calibri"/>
              <a:buNone/>
              <a:defRPr sz="225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8"/>
          <p:cNvSpPr txBox="1">
            <a:spLocks noGrp="1"/>
          </p:cNvSpPr>
          <p:nvPr>
            <p:ph type="body" idx="1"/>
          </p:nvPr>
        </p:nvSpPr>
        <p:spPr>
          <a:xfrm>
            <a:off x="5293894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rgbClr val="006C92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+Content+PhotoLeft">
  <p:cSld name="1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9"/>
          <p:cNvSpPr>
            <a:spLocks noGrp="1"/>
          </p:cNvSpPr>
          <p:nvPr>
            <p:ph type="pic" idx="2"/>
          </p:nvPr>
        </p:nvSpPr>
        <p:spPr>
          <a:xfrm>
            <a:off x="317500" y="1014293"/>
            <a:ext cx="4760913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39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50"/>
              <a:buFont typeface="Calibri"/>
              <a:buNone/>
              <a:defRPr sz="2250" b="1" cap="none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9"/>
          <p:cNvSpPr txBox="1">
            <a:spLocks noGrp="1"/>
          </p:cNvSpPr>
          <p:nvPr>
            <p:ph type="body" idx="1"/>
          </p:nvPr>
        </p:nvSpPr>
        <p:spPr>
          <a:xfrm>
            <a:off x="5293894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+Content+PhotoLeft">
  <p:cSld name="2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0"/>
          <p:cNvSpPr>
            <a:spLocks noGrp="1"/>
          </p:cNvSpPr>
          <p:nvPr>
            <p:ph type="pic" idx="2"/>
          </p:nvPr>
        </p:nvSpPr>
        <p:spPr>
          <a:xfrm>
            <a:off x="317500" y="1014293"/>
            <a:ext cx="4760913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40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50"/>
              <a:buFont typeface="Calibri"/>
              <a:buNone/>
              <a:defRPr sz="225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40"/>
          <p:cNvSpPr txBox="1">
            <a:spLocks noGrp="1"/>
          </p:cNvSpPr>
          <p:nvPr>
            <p:ph type="body" idx="1"/>
          </p:nvPr>
        </p:nvSpPr>
        <p:spPr>
          <a:xfrm>
            <a:off x="5293894" y="1014293"/>
            <a:ext cx="3588420" cy="38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 - White+Seal">
  <p:cSld name="1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5979" y="2071596"/>
            <a:ext cx="4892040" cy="96012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9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700"/>
              <a:buFont typeface="Calibri"/>
              <a:buNone/>
              <a:defRPr sz="2700" b="1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6C92"/>
              </a:buClr>
              <a:buSzPts val="1500"/>
              <a:buNone/>
              <a:defRPr sz="1500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+Content+PhotoLeft">
  <p:cSld name="4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1"/>
          <p:cNvSpPr>
            <a:spLocks noGrp="1"/>
          </p:cNvSpPr>
          <p:nvPr>
            <p:ph type="pic" idx="2"/>
          </p:nvPr>
        </p:nvSpPr>
        <p:spPr>
          <a:xfrm>
            <a:off x="4149207" y="1025819"/>
            <a:ext cx="4700588" cy="386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Google Shape;108;p41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50"/>
              <a:buFont typeface="Calibri"/>
              <a:buNone/>
              <a:defRPr sz="2250" b="1" cap="none">
                <a:solidFill>
                  <a:srgbClr val="13294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1"/>
          <p:cNvSpPr txBox="1">
            <a:spLocks noGrp="1"/>
          </p:cNvSpPr>
          <p:nvPr>
            <p:ph type="body" idx="1"/>
          </p:nvPr>
        </p:nvSpPr>
        <p:spPr>
          <a:xfrm>
            <a:off x="346509" y="1025818"/>
            <a:ext cx="3588420" cy="386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None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+Content+PhotoLeft">
  <p:cSld name="5_Title+Content+PhotoLef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2"/>
          <p:cNvSpPr>
            <a:spLocks noGrp="1"/>
          </p:cNvSpPr>
          <p:nvPr>
            <p:ph type="pic" idx="2"/>
          </p:nvPr>
        </p:nvSpPr>
        <p:spPr>
          <a:xfrm>
            <a:off x="4149207" y="1025819"/>
            <a:ext cx="4700588" cy="386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42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50"/>
              <a:buFont typeface="Calibri"/>
              <a:buNone/>
              <a:defRPr sz="225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2"/>
          <p:cNvSpPr txBox="1">
            <a:spLocks noGrp="1"/>
          </p:cNvSpPr>
          <p:nvPr>
            <p:ph type="body" idx="1"/>
          </p:nvPr>
        </p:nvSpPr>
        <p:spPr>
          <a:xfrm>
            <a:off x="346509" y="1025818"/>
            <a:ext cx="3588420" cy="386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bg>
      <p:bgPr>
        <a:solidFill>
          <a:srgbClr val="182B49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1434" y="2321433"/>
            <a:ext cx="3424428" cy="67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-Contact-White">
  <p:cSld name="Closing-Contact-White"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4"/>
          <p:cNvSpPr txBox="1">
            <a:spLocks noGrp="1"/>
          </p:cNvSpPr>
          <p:nvPr>
            <p:ph type="body" idx="1"/>
          </p:nvPr>
        </p:nvSpPr>
        <p:spPr>
          <a:xfrm>
            <a:off x="324249" y="807547"/>
            <a:ext cx="8520073" cy="408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Calibri"/>
              <a:buNone/>
              <a:defRPr sz="1500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857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900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82194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844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5018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731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71462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675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2" name="Google Shape;122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1756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rgbClr val="182B49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5"/>
          <p:cNvSpPr txBox="1">
            <a:spLocks noGrp="1"/>
          </p:cNvSpPr>
          <p:nvPr>
            <p:ph type="body" idx="1"/>
          </p:nvPr>
        </p:nvSpPr>
        <p:spPr>
          <a:xfrm>
            <a:off x="324249" y="807547"/>
            <a:ext cx="8520073" cy="408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857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900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82194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844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5018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731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71462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675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5" name="Google Shape;125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1757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bg>
      <p:bgPr>
        <a:solidFill>
          <a:srgbClr val="006A96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6"/>
          <p:cNvSpPr txBox="1">
            <a:spLocks noGrp="1"/>
          </p:cNvSpPr>
          <p:nvPr>
            <p:ph type="body" idx="1"/>
          </p:nvPr>
        </p:nvSpPr>
        <p:spPr>
          <a:xfrm>
            <a:off x="324249" y="807547"/>
            <a:ext cx="8520073" cy="408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alibri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857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900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82194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844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5018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731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71462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675"/>
              <a:buChar char="•"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8" name="Google Shape;12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1757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80360" y="2322746"/>
            <a:ext cx="3424428" cy="67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bg>
      <p:bgPr>
        <a:solidFill>
          <a:srgbClr val="006A96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1434" y="2321433"/>
            <a:ext cx="3424428" cy="67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 - White+Seal">
  <p:cSld name="3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0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23" name="Google Shape;23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21408" y="2075688"/>
            <a:ext cx="4892040" cy="96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 - White+Seal">
  <p:cSld name="6_Title Slide - White+Seal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ctrTitle"/>
          </p:nvPr>
        </p:nvSpPr>
        <p:spPr>
          <a:xfrm>
            <a:off x="288697" y="1487385"/>
            <a:ext cx="8573264" cy="1496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1">
            <a:noAutofit/>
          </a:bodyPr>
          <a:lstStyle>
            <a:lvl1pPr lvl="0" algn="ctr">
              <a:lnSpc>
                <a:spcPct val="8636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ubTitle" idx="1"/>
          </p:nvPr>
        </p:nvSpPr>
        <p:spPr>
          <a:xfrm>
            <a:off x="288697" y="3029822"/>
            <a:ext cx="8573264" cy="146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30" name="Google Shape;3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757" y="192246"/>
            <a:ext cx="1467612" cy="28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Slide-White">
  <p:cSld name="Section Slide-Whit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6291" y="4715328"/>
            <a:ext cx="1530858" cy="2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1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700"/>
              <a:buFont typeface="Calibri"/>
              <a:buNone/>
              <a:defRPr sz="270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6C92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Slide">
  <p:cSld name="4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6056" y="4718304"/>
            <a:ext cx="1530858" cy="2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32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ection Slide">
  <p:cSld name="3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6056" y="4718304"/>
            <a:ext cx="1530858" cy="2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3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Slide">
  <p:cSld name="1_Section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>
            <a:spLocks noGrp="1"/>
          </p:cNvSpPr>
          <p:nvPr>
            <p:ph type="pic" idx="2"/>
          </p:nvPr>
        </p:nvSpPr>
        <p:spPr>
          <a:xfrm>
            <a:off x="6" y="2"/>
            <a:ext cx="4570833" cy="51420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451800" rIns="0" bIns="0" anchor="ctr" anchorCtr="0">
            <a:noAutofit/>
          </a:bodyPr>
          <a:lstStyle>
            <a:lvl1pPr marR="0" lvl="0" algn="ctr" rtl="0">
              <a:lnSpc>
                <a:spcPct val="184678"/>
              </a:lnSpc>
              <a:spcBef>
                <a:spcPts val="450"/>
              </a:spcBef>
              <a:spcAft>
                <a:spcPts val="0"/>
              </a:spcAft>
              <a:buClr>
                <a:srgbClr val="FFFFFF"/>
              </a:buClr>
              <a:buSzPts val="731"/>
              <a:buFont typeface="Arial"/>
              <a:buNone/>
              <a:defRPr sz="73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ctrTitle"/>
          </p:nvPr>
        </p:nvSpPr>
        <p:spPr>
          <a:xfrm>
            <a:off x="4869706" y="194620"/>
            <a:ext cx="4376661" cy="1179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400"/>
              <a:buFont typeface="Calibri"/>
              <a:buNone/>
              <a:defRPr sz="2400" b="1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1"/>
          </p:nvPr>
        </p:nvSpPr>
        <p:spPr>
          <a:xfrm>
            <a:off x="5048410" y="1504150"/>
            <a:ext cx="3766584" cy="3417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ustom Layout">
  <p:cSld name="5_Custom Layou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>
            <a:spLocks noGrp="1"/>
          </p:cNvSpPr>
          <p:nvPr>
            <p:ph type="pic" idx="2"/>
          </p:nvPr>
        </p:nvSpPr>
        <p:spPr>
          <a:xfrm>
            <a:off x="274321" y="985478"/>
            <a:ext cx="8607993" cy="265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R="0" lvl="0" algn="ctr" rtl="0">
              <a:lnSpc>
                <a:spcPct val="171319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788"/>
              <a:buFont typeface="Arial"/>
              <a:buNone/>
              <a:defRPr sz="78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77408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744"/>
              <a:buFont typeface="Arial"/>
              <a:buNone/>
              <a:defRPr sz="1744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8874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19"/>
              <a:buFont typeface="Arial"/>
              <a:buNone/>
              <a:defRPr sz="1519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9046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238"/>
              <a:buFont typeface="Arial"/>
              <a:buNone/>
              <a:defRPr sz="1238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248"/>
              </a:spcBef>
              <a:spcAft>
                <a:spcPts val="0"/>
              </a:spcAft>
              <a:buClr>
                <a:schemeClr val="dk1"/>
              </a:buClr>
              <a:buSzPts val="1238"/>
              <a:buFont typeface="Arial"/>
              <a:buNone/>
              <a:defRPr sz="12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>
            <a:lvl1pPr lvl="0" algn="l">
              <a:lnSpc>
                <a:spcPct val="8666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50"/>
              <a:buFont typeface="Calibri"/>
              <a:buNone/>
              <a:defRPr sz="225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1"/>
          </p:nvPr>
        </p:nvSpPr>
        <p:spPr>
          <a:xfrm>
            <a:off x="274321" y="3824935"/>
            <a:ext cx="8607993" cy="1062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1pPr>
            <a:lvl2pPr marL="914400" lvl="1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3pPr>
            <a:lvl4pPr marL="1828800" lvl="3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4pPr>
            <a:lvl5pPr marL="2286000" lvl="4" indent="-32385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325967" y="180579"/>
            <a:ext cx="85185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alibri"/>
              <a:buNone/>
              <a:defRPr sz="13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325977" y="1187455"/>
            <a:ext cx="8518525" cy="3699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85750" algn="l" rtl="0"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spcBef>
                <a:spcPts val="169"/>
              </a:spcBef>
              <a:spcAft>
                <a:spcPts val="0"/>
              </a:spcAft>
              <a:buClr>
                <a:schemeClr val="dk2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spcBef>
                <a:spcPts val="146"/>
              </a:spcBef>
              <a:spcAft>
                <a:spcPts val="0"/>
              </a:spcAft>
              <a:buClr>
                <a:schemeClr val="dk2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spcBef>
                <a:spcPts val="135"/>
              </a:spcBef>
              <a:spcAft>
                <a:spcPts val="0"/>
              </a:spcAft>
              <a:buClr>
                <a:schemeClr val="dk2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>
            <a:spLocks noGrp="1"/>
          </p:cNvSpPr>
          <p:nvPr>
            <p:ph type="title"/>
          </p:nvPr>
        </p:nvSpPr>
        <p:spPr>
          <a:xfrm>
            <a:off x="325967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6"/>
              <a:buFont typeface="Calibri"/>
              <a:buNone/>
              <a:defRPr sz="18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body" idx="1"/>
          </p:nvPr>
        </p:nvSpPr>
        <p:spPr>
          <a:xfrm>
            <a:off x="325967" y="1200155"/>
            <a:ext cx="8229600" cy="3692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8575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6" r:id="rId2"/>
    <p:sldLayoutId id="2147483657" r:id="rId3"/>
    <p:sldLayoutId id="2147483658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>
            <a:spLocks noGrp="1"/>
          </p:cNvSpPr>
          <p:nvPr>
            <p:ph type="title"/>
          </p:nvPr>
        </p:nvSpPr>
        <p:spPr>
          <a:xfrm>
            <a:off x="321371" y="114300"/>
            <a:ext cx="8528424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b" anchorCtr="0">
            <a:normAutofit/>
          </a:bodyPr>
          <a:lstStyle>
            <a:lvl1pPr marR="0" lvl="0" algn="l" rtl="0">
              <a:lnSpc>
                <a:spcPct val="107174"/>
              </a:lnSpc>
              <a:spcBef>
                <a:spcPts val="0"/>
              </a:spcBef>
              <a:spcAft>
                <a:spcPts val="0"/>
              </a:spcAft>
              <a:buClr>
                <a:srgbClr val="007DBA"/>
              </a:buClr>
              <a:buSzPts val="1575"/>
              <a:buFont typeface="Calibri"/>
              <a:buNone/>
              <a:defRPr sz="1575" b="0" i="0" u="none" strike="noStrike" cap="none">
                <a:solidFill>
                  <a:srgbClr val="007D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body" idx="1"/>
          </p:nvPr>
        </p:nvSpPr>
        <p:spPr>
          <a:xfrm>
            <a:off x="321371" y="1218031"/>
            <a:ext cx="8518524" cy="3674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2385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6C92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192">
          <p15:clr>
            <a:srgbClr val="F26B43"/>
          </p15:clr>
        </p15:guide>
        <p15:guide id="4" pos="5568">
          <p15:clr>
            <a:srgbClr val="F26B43"/>
          </p15:clr>
        </p15:guide>
        <p15:guide id="5" orient="horz" pos="468">
          <p15:clr>
            <a:srgbClr val="F26B43"/>
          </p15:clr>
        </p15:guide>
        <p15:guide id="6" orient="horz" pos="756">
          <p15:clr>
            <a:srgbClr val="F26B43"/>
          </p15:clr>
        </p15:guide>
        <p15:guide id="7" orient="horz" pos="307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>
            <a:spLocks noGrp="1"/>
          </p:cNvSpPr>
          <p:nvPr>
            <p:ph type="title"/>
          </p:nvPr>
        </p:nvSpPr>
        <p:spPr>
          <a:xfrm>
            <a:off x="317510" y="173013"/>
            <a:ext cx="851852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01D3A"/>
              </a:buClr>
              <a:buSzPts val="1350"/>
              <a:buFont typeface="Calibri"/>
              <a:buNone/>
              <a:defRPr sz="1350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7" name="Google Shape;117;p27"/>
          <p:cNvSpPr txBox="1">
            <a:spLocks noGrp="1"/>
          </p:cNvSpPr>
          <p:nvPr>
            <p:ph type="body" idx="1"/>
          </p:nvPr>
        </p:nvSpPr>
        <p:spPr>
          <a:xfrm>
            <a:off x="317500" y="1164692"/>
            <a:ext cx="8518524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8575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rgbClr val="101D3A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101D3A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rgbClr val="101D3A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emporaryemployment@ucsd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tespayroll@ucsd.ed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ops.ucsd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ps.ucsd.e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"/>
          <p:cNvSpPr txBox="1">
            <a:spLocks noGrp="1"/>
          </p:cNvSpPr>
          <p:nvPr>
            <p:ph type="ctrTitle"/>
          </p:nvPr>
        </p:nvSpPr>
        <p:spPr>
          <a:xfrm>
            <a:off x="288697" y="3141363"/>
            <a:ext cx="8573264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</a:pPr>
            <a:r>
              <a:rPr lang="en-US" dirty="0">
                <a:solidFill>
                  <a:srgbClr val="FFC000"/>
                </a:solidFill>
              </a:rPr>
              <a:t>TES Online Pay System (TOPS) Tutorial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38" name="Google Shape;138;p1"/>
          <p:cNvSpPr txBox="1">
            <a:spLocks noGrp="1"/>
          </p:cNvSpPr>
          <p:nvPr>
            <p:ph type="subTitle" idx="1"/>
          </p:nvPr>
        </p:nvSpPr>
        <p:spPr>
          <a:xfrm>
            <a:off x="288697" y="4353529"/>
            <a:ext cx="8573264" cy="562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</a:pPr>
            <a:r>
              <a:rPr lang="en-US" dirty="0"/>
              <a:t>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dirty="0"/>
              <a:t>Holiday Hours</a:t>
            </a:r>
            <a:endParaRPr dirty="0"/>
          </a:p>
        </p:txBody>
      </p:sp>
      <p:sp>
        <p:nvSpPr>
          <p:cNvPr id="200" name="Google Shape;200;p10"/>
          <p:cNvSpPr txBox="1">
            <a:spLocks noGrp="1"/>
          </p:cNvSpPr>
          <p:nvPr>
            <p:ph type="body" idx="1"/>
          </p:nvPr>
        </p:nvSpPr>
        <p:spPr>
          <a:xfrm>
            <a:off x="145172" y="1090825"/>
            <a:ext cx="3777908" cy="340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ts val="1500"/>
            </a:pPr>
            <a:r>
              <a:rPr lang="en-US" dirty="0"/>
              <a:t>Paid University Holidays will already be indicated on your timesheet with “Holiday” instead of the date. For University Holidays:</a:t>
            </a:r>
          </a:p>
          <a:p>
            <a:pPr marL="285750" lvl="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highlight>
                  <a:srgbClr val="FFFF00"/>
                </a:highlight>
              </a:rPr>
              <a:t>DO NOT enter hours on the holiday day if you DID NOT WORK</a:t>
            </a:r>
          </a:p>
          <a:p>
            <a:pPr marL="285750" lvl="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highlight>
                  <a:srgbClr val="FFFF00"/>
                </a:highlight>
              </a:rPr>
              <a:t>ONLY enter hours if you WORKED on the holiday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en-US" sz="1400" dirty="0"/>
              <a:t>If you worked on the holiday, please also note that in the ‘</a:t>
            </a:r>
            <a:r>
              <a:rPr lang="en-US" sz="1400" b="1" dirty="0"/>
              <a:t>Comments</a:t>
            </a:r>
            <a:r>
              <a:rPr lang="en-US" sz="1400" dirty="0"/>
              <a:t>’ section</a:t>
            </a:r>
          </a:p>
          <a:p>
            <a:pPr marL="285750" lvl="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Eligible Holiday pay is calculated by the Eco-Time system once HR submits your timesheet</a:t>
            </a:r>
          </a:p>
          <a:p>
            <a:pPr marL="285750" lvl="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600"/>
              </a:spcAft>
            </a:pPr>
            <a:r>
              <a:rPr lang="en-US" sz="1400" i="1" dirty="0"/>
              <a:t>* You must be working at least 50% of the working hours in the 2 pay periods prior to the pay period of the holiday to qualify for holiday pay</a:t>
            </a:r>
            <a:endParaRPr sz="14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B5889-2D2D-40D2-A588-DB689D1D6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081" y="1090826"/>
            <a:ext cx="4959233" cy="3404655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9B991E40-9340-451B-9562-5748E60B67D7}"/>
              </a:ext>
            </a:extLst>
          </p:cNvPr>
          <p:cNvSpPr/>
          <p:nvPr/>
        </p:nvSpPr>
        <p:spPr>
          <a:xfrm>
            <a:off x="6119994" y="3868115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>
            <a:spLocks noGrp="1"/>
          </p:cNvSpPr>
          <p:nvPr>
            <p:ph type="ctrTitle"/>
          </p:nvPr>
        </p:nvSpPr>
        <p:spPr>
          <a:xfrm>
            <a:off x="-123568" y="171380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dirty="0"/>
              <a:t>Submit Your Timesheet for Approval</a:t>
            </a:r>
            <a:endParaRPr dirty="0"/>
          </a:p>
        </p:txBody>
      </p:sp>
      <p:sp>
        <p:nvSpPr>
          <p:cNvPr id="7" name="Google Shape;206;p11">
            <a:extLst>
              <a:ext uri="{FF2B5EF4-FFF2-40B4-BE49-F238E27FC236}">
                <a16:creationId xmlns:a16="http://schemas.microsoft.com/office/drawing/2014/main" id="{C86CC229-CD51-4BDC-9C04-36D7BFCB45BB}"/>
              </a:ext>
            </a:extLst>
          </p:cNvPr>
          <p:cNvSpPr txBox="1">
            <a:spLocks/>
          </p:cNvSpPr>
          <p:nvPr/>
        </p:nvSpPr>
        <p:spPr>
          <a:xfrm>
            <a:off x="204781" y="949061"/>
            <a:ext cx="9005881" cy="2165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dirty="0"/>
              <a:t>Once you have completed filing out your timesheet,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Make sure you have edited all of the days you want for the time period.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Click on "</a:t>
            </a:r>
            <a:r>
              <a:rPr lang="en-US" b="1" dirty="0"/>
              <a:t>Submit for Approval</a:t>
            </a:r>
            <a:r>
              <a:rPr lang="en-US" dirty="0"/>
              <a:t>“.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Your supervisor will be notified that your timesheet is ready for approval.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28600" indent="0">
              <a:spcBef>
                <a:spcPts val="0"/>
              </a:spcBef>
            </a:pPr>
            <a:endParaRPr lang="en-US" dirty="0"/>
          </a:p>
          <a:p>
            <a:pPr marL="228600" indent="0"/>
            <a:r>
              <a:rPr lang="en-US" dirty="0"/>
              <a:t>Once your supervisor approves your timesheet, you will get an email confirmation that it has been sent to HR.</a:t>
            </a:r>
          </a:p>
          <a:p>
            <a:pPr marL="228600" indent="0"/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spcBef>
                <a:spcPts val="0"/>
              </a:spcBef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8DF7B2-C7A7-4E85-9819-1FF398483B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039" b="24789"/>
          <a:stretch/>
        </p:blipFill>
        <p:spPr>
          <a:xfrm>
            <a:off x="1515547" y="2217748"/>
            <a:ext cx="5738350" cy="2318393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B2115568-BEBF-40CA-9F32-ED0EA5D0BF0E}"/>
              </a:ext>
            </a:extLst>
          </p:cNvPr>
          <p:cNvSpPr/>
          <p:nvPr/>
        </p:nvSpPr>
        <p:spPr>
          <a:xfrm>
            <a:off x="6541336" y="3376944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>
            <a:spLocks noGrp="1"/>
          </p:cNvSpPr>
          <p:nvPr>
            <p:ph type="ctrTitle"/>
          </p:nvPr>
        </p:nvSpPr>
        <p:spPr>
          <a:xfrm>
            <a:off x="-123568" y="171380"/>
            <a:ext cx="9005882" cy="608855"/>
          </a:xfrm>
          <a:prstGeom prst="rect">
            <a:avLst/>
          </a:prstGeom>
          <a:solidFill>
            <a:srgbClr val="006C92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dirty="0"/>
              <a:t>Contacts </a:t>
            </a:r>
            <a:endParaRPr dirty="0"/>
          </a:p>
        </p:txBody>
      </p:sp>
      <p:sp>
        <p:nvSpPr>
          <p:cNvPr id="7" name="Google Shape;206;p11">
            <a:extLst>
              <a:ext uri="{FF2B5EF4-FFF2-40B4-BE49-F238E27FC236}">
                <a16:creationId xmlns:a16="http://schemas.microsoft.com/office/drawing/2014/main" id="{C86CC229-CD51-4BDC-9C04-36D7BFCB45BB}"/>
              </a:ext>
            </a:extLst>
          </p:cNvPr>
          <p:cNvSpPr txBox="1">
            <a:spLocks/>
          </p:cNvSpPr>
          <p:nvPr/>
        </p:nvSpPr>
        <p:spPr>
          <a:xfrm>
            <a:off x="204782" y="1307402"/>
            <a:ext cx="8555142" cy="2165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6C9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If you are having any issues logging into TOPS, accessing your timesheet, or have any questions, please reach out to the TES team at </a:t>
            </a:r>
            <a:r>
              <a:rPr lang="en-US" dirty="0">
                <a:hlinkClick r:id="rId3"/>
              </a:rPr>
              <a:t>temporaryemployment@ucsd.edu</a:t>
            </a:r>
            <a:r>
              <a:rPr lang="en-US" dirty="0"/>
              <a:t>.</a:t>
            </a:r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If you do not have a timesheet published by the Wednesday before your timesheet is due, a member of the TES team will send you a Manual Timesheet. Please be sure to fill out the Manual Timesheet and submit it to </a:t>
            </a:r>
            <a:r>
              <a:rPr lang="en-US" dirty="0">
                <a:hlinkClick r:id="rId4"/>
              </a:rPr>
              <a:t>tespayroll@ucsd.edu</a:t>
            </a:r>
            <a:r>
              <a:rPr lang="en-US" dirty="0"/>
              <a:t> as soon as possible.</a:t>
            </a:r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If your supervisor will not be available to approve your timesheet, inform the TES front desk by emailing </a:t>
            </a:r>
            <a:r>
              <a:rPr lang="en-US" dirty="0">
                <a:hlinkClick r:id="rId3"/>
              </a:rPr>
              <a:t>temporaryemployment@ucsd.edu</a:t>
            </a:r>
            <a:r>
              <a:rPr lang="en-US" dirty="0"/>
              <a:t>. The TES personnel coordinators can process your timesheet.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31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>
            <a:spLocks noGrp="1"/>
          </p:cNvSpPr>
          <p:nvPr>
            <p:ph type="subTitle" idx="1"/>
          </p:nvPr>
        </p:nvSpPr>
        <p:spPr>
          <a:xfrm>
            <a:off x="641829" y="1016464"/>
            <a:ext cx="7860342" cy="3580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Autofit/>
          </a:bodyPr>
          <a:lstStyle/>
          <a:p>
            <a:pPr marL="0" lvl="0" indent="0"/>
            <a:r>
              <a:rPr lang="en-US" sz="2000" dirty="0"/>
              <a:t>TES Employee Timesheets are available at </a:t>
            </a:r>
            <a:r>
              <a:rPr lang="en-US" sz="2000" u="sng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http://tops.ucsd.edu/ </a:t>
            </a:r>
            <a:endParaRPr lang="en-US" sz="2000" u="sng" dirty="0">
              <a:solidFill>
                <a:srgbClr val="FFC000"/>
              </a:solidFill>
            </a:endParaRPr>
          </a:p>
          <a:p>
            <a:pPr marL="171450" indent="0" algn="l"/>
            <a:endParaRPr lang="en-US" sz="2000" u="sng" dirty="0">
              <a:solidFill>
                <a:srgbClr val="FFC000"/>
              </a:solidFill>
            </a:endParaRPr>
          </a:p>
          <a:p>
            <a:pPr marL="171450" indent="0" algn="l">
              <a:spcAft>
                <a:spcPts val="600"/>
              </a:spcAft>
            </a:pPr>
            <a:r>
              <a:rPr lang="en-US" sz="2000" dirty="0"/>
              <a:t>Process: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Timesheets will be posted to TOPS typically by the Wednesday after a new pay period begins </a:t>
            </a:r>
            <a:endParaRPr lang="en-US" sz="1400" dirty="0"/>
          </a:p>
          <a:p>
            <a:pPr lvl="1" algn="l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You will receive an email notification once your new timesheet has been published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Employees log into TOPS, complete their timesheets, and submit them to their supervisors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Timesheets must be submitted the Thursday before the pay period ends by </a:t>
            </a:r>
            <a:r>
              <a:rPr lang="en-US" sz="1800" dirty="0">
                <a:solidFill>
                  <a:schemeClr val="tx2"/>
                </a:solidFill>
              </a:rPr>
              <a:t>1:30 pm to ensure on-time payment</a:t>
            </a:r>
          </a:p>
          <a:p>
            <a:pPr lvl="1" algn="l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You also receive email reminders each pay period reminding you when the timesheet is due</a:t>
            </a:r>
          </a:p>
          <a:p>
            <a:pPr marL="0" lvl="0" indent="0" algn="l"/>
            <a:endParaRPr sz="2000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38D8E2-9EBC-478A-881E-FEC89680457B}"/>
              </a:ext>
            </a:extLst>
          </p:cNvPr>
          <p:cNvSpPr txBox="1"/>
          <p:nvPr/>
        </p:nvSpPr>
        <p:spPr>
          <a:xfrm>
            <a:off x="439271" y="1139146"/>
            <a:ext cx="82654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Note for TES Employees Placed in Health Assignments:</a:t>
            </a:r>
          </a:p>
          <a:p>
            <a:endParaRPr lang="en-US" sz="24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 Employees will need to log into TOPS using their campus email address (@ucsd.edu) / campus Active Directory log-in</a:t>
            </a:r>
          </a:p>
          <a:p>
            <a:pPr marL="342900" indent="-342900"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notifications from TOPS will </a:t>
            </a:r>
            <a:r>
              <a:rPr lang="en-US" sz="20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 sent to your campus email address that you received from TES</a:t>
            </a:r>
          </a:p>
          <a:p>
            <a:pPr lvl="8">
              <a:spcAft>
                <a:spcPts val="1200"/>
              </a:spcAft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sz="20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your “@health.ucsd.edu” email address</a:t>
            </a:r>
          </a:p>
          <a:p>
            <a:pPr lvl="8"/>
            <a:endParaRPr lang="en-US" sz="2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7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"/>
          <p:cNvSpPr txBox="1">
            <a:spLocks noGrp="1"/>
          </p:cNvSpPr>
          <p:nvPr>
            <p:ph type="ctrTitle"/>
          </p:nvPr>
        </p:nvSpPr>
        <p:spPr>
          <a:xfrm>
            <a:off x="436228" y="194620"/>
            <a:ext cx="8810140" cy="7197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2875" tIns="182875" rIns="274300" bIns="182875" anchor="ctr" anchorCtr="0">
            <a:noAutofit/>
          </a:bodyPr>
          <a:lstStyle/>
          <a:p>
            <a:pPr marL="0" lvl="0" indent="0" algn="l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400"/>
              <a:buFont typeface="Calibri"/>
              <a:buNone/>
            </a:pPr>
            <a:r>
              <a:rPr lang="en-US" dirty="0"/>
              <a:t>Logging into TOPS</a:t>
            </a:r>
            <a:endParaRPr dirty="0"/>
          </a:p>
        </p:txBody>
      </p:sp>
      <p:sp>
        <p:nvSpPr>
          <p:cNvPr id="160" name="Google Shape;160;p3"/>
          <p:cNvSpPr txBox="1">
            <a:spLocks noGrp="1"/>
          </p:cNvSpPr>
          <p:nvPr>
            <p:ph type="body" idx="1"/>
          </p:nvPr>
        </p:nvSpPr>
        <p:spPr>
          <a:xfrm>
            <a:off x="679509" y="1317072"/>
            <a:ext cx="8135486" cy="3523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7175" lvl="0" indent="-257175">
              <a:lnSpc>
                <a:spcPct val="0"/>
              </a:lnSpc>
              <a:spcBef>
                <a:spcPts val="0"/>
              </a:spcBef>
            </a:pPr>
            <a:r>
              <a:rPr lang="en-US" dirty="0"/>
              <a:t>Go to </a:t>
            </a:r>
            <a:r>
              <a:rPr lang="en-US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http://tops.ucsd.edu/</a:t>
            </a:r>
            <a:r>
              <a:rPr lang="en-US" dirty="0">
                <a:solidFill>
                  <a:srgbClr val="FFC000"/>
                </a:solidFill>
              </a:rPr>
              <a:t> </a:t>
            </a:r>
            <a:endParaRPr dirty="0">
              <a:solidFill>
                <a:srgbClr val="FFC000"/>
              </a:solidFill>
            </a:endParaRPr>
          </a:p>
          <a:p>
            <a:pPr marL="257175" lvl="0" indent="-257175" algn="l" rtl="0">
              <a:lnSpc>
                <a:spcPct val="0"/>
              </a:lnSpc>
              <a:spcBef>
                <a:spcPts val="3300"/>
              </a:spcBef>
              <a:spcAft>
                <a:spcPts val="600"/>
              </a:spcAft>
              <a:buSzPts val="1500"/>
              <a:buChar char="•"/>
            </a:pPr>
            <a:r>
              <a:rPr lang="en-US" dirty="0"/>
              <a:t>It will take you to the UCSD Log In Page:</a:t>
            </a:r>
          </a:p>
          <a:p>
            <a:pPr marL="257175" lvl="0" indent="-257175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Char char="•"/>
            </a:pPr>
            <a:endParaRPr lang="en-US" dirty="0"/>
          </a:p>
          <a:p>
            <a:pPr marL="257175" lvl="0" indent="-257175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Char char="•"/>
            </a:pPr>
            <a:endParaRPr lang="en-US" dirty="0"/>
          </a:p>
          <a:p>
            <a:pPr marL="257175" lvl="0" indent="-257175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Char char="•"/>
            </a:pPr>
            <a:endParaRPr dirty="0"/>
          </a:p>
          <a:p>
            <a:pPr marL="257175" lvl="0" indent="-257175" algn="l" rtl="0">
              <a:lnSpc>
                <a:spcPct val="90000"/>
              </a:lnSpc>
              <a:spcBef>
                <a:spcPts val="3300"/>
              </a:spcBef>
              <a:spcAft>
                <a:spcPts val="0"/>
              </a:spcAft>
              <a:buSzPts val="1500"/>
              <a:buChar char="•"/>
            </a:pPr>
            <a:r>
              <a:rPr lang="en-US" dirty="0"/>
              <a:t>Please sign on using either your Business Systems Log In or your Active Directory Log in. You can choose your sign-in preference where the red arrow is pointed above</a:t>
            </a:r>
          </a:p>
          <a:p>
            <a:pPr marL="742950" lvl="1" indent="-285750">
              <a:lnSpc>
                <a:spcPct val="0"/>
              </a:lnSpc>
              <a:spcBef>
                <a:spcPts val="1200"/>
              </a:spcBef>
              <a:buFont typeface="Calibri" panose="020F0502020204030204" pitchFamily="34" charset="0"/>
              <a:buChar char="—"/>
            </a:pPr>
            <a:r>
              <a:rPr lang="en-US" sz="1400" i="1" dirty="0"/>
              <a:t>You may have to authenticate with Duo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3840ED-9FE2-48C7-BE3C-556369D7C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839" y="1931680"/>
            <a:ext cx="4934321" cy="1992153"/>
          </a:xfrm>
          <a:prstGeom prst="rect">
            <a:avLst/>
          </a:prstGeom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36A94C1A-CD72-4FDB-8B64-ABCD00DA6F82}"/>
              </a:ext>
            </a:extLst>
          </p:cNvPr>
          <p:cNvSpPr/>
          <p:nvPr/>
        </p:nvSpPr>
        <p:spPr>
          <a:xfrm>
            <a:off x="4644158" y="2822893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"/>
          <p:cNvSpPr txBox="1">
            <a:spLocks noGrp="1"/>
          </p:cNvSpPr>
          <p:nvPr>
            <p:ph type="ctrTitle"/>
          </p:nvPr>
        </p:nvSpPr>
        <p:spPr>
          <a:xfrm>
            <a:off x="-123568" y="230103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00"/>
              <a:buFont typeface="Calibri"/>
              <a:buNone/>
            </a:pPr>
            <a:r>
              <a:rPr lang="en-US" dirty="0"/>
              <a:t>Submitting Hours</a:t>
            </a:r>
            <a:endParaRPr dirty="0"/>
          </a:p>
        </p:txBody>
      </p:sp>
      <p:sp>
        <p:nvSpPr>
          <p:cNvPr id="167" name="Google Shape;167;p4"/>
          <p:cNvSpPr txBox="1">
            <a:spLocks noGrp="1"/>
          </p:cNvSpPr>
          <p:nvPr>
            <p:ph type="body" idx="1"/>
          </p:nvPr>
        </p:nvSpPr>
        <p:spPr>
          <a:xfrm>
            <a:off x="246534" y="1210743"/>
            <a:ext cx="3491749" cy="29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As soon as you log into TOPS, your timesheet for the current pay period should automatically appear.</a:t>
            </a:r>
          </a:p>
          <a:p>
            <a:pPr marL="742950" lvl="1" indent="-285750">
              <a:spcBef>
                <a:spcPts val="0"/>
              </a:spcBef>
            </a:pPr>
            <a:r>
              <a:rPr lang="en-US" sz="1400" dirty="0"/>
              <a:t>If you log in and do not see your new timesheet, it has not been published yet.</a:t>
            </a:r>
          </a:p>
          <a:p>
            <a:pPr marL="742950" lvl="1" indent="-285750">
              <a:spcBef>
                <a:spcPts val="0"/>
              </a:spcBef>
              <a:spcAft>
                <a:spcPts val="900"/>
              </a:spcAft>
            </a:pPr>
            <a:r>
              <a:rPr lang="en-US" sz="1400" i="1" dirty="0"/>
              <a:t>You can view past timesheets that have already been processed under ‘Signed </a:t>
            </a:r>
            <a:r>
              <a:rPr lang="en-US" sz="1400" i="1" dirty="0" err="1"/>
              <a:t>Timesheets’</a:t>
            </a:r>
            <a:endParaRPr lang="en-US" sz="1400" dirty="0"/>
          </a:p>
          <a:p>
            <a:pPr marL="285750" indent="-28575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Make sure it is the timesheet for the correct pay period you want to edit.</a:t>
            </a:r>
          </a:p>
          <a:p>
            <a:pPr marL="285750" indent="-28575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Your timesheet for the new pay period will be blank and look like the timesheet on the screen. ---&gt;</a:t>
            </a:r>
          </a:p>
          <a:p>
            <a:pPr marL="285750" indent="-285750">
              <a:spcBef>
                <a:spcPts val="0"/>
              </a:spcBef>
            </a:pPr>
            <a:r>
              <a:rPr lang="en-US" dirty="0"/>
              <a:t>Click "EDIT" next to the day you want to update.</a:t>
            </a:r>
          </a:p>
          <a:p>
            <a:pPr marL="257175" lvl="0" indent="-257175">
              <a:spcBef>
                <a:spcPts val="2700"/>
              </a:spcBef>
            </a:pP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A1E325-FAEC-4B93-B322-F9ECE3429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146" y="1350626"/>
            <a:ext cx="4880517" cy="3341363"/>
          </a:xfrm>
          <a:prstGeom prst="rect">
            <a:avLst/>
          </a:prstGeom>
        </p:spPr>
      </p:pic>
      <p:sp>
        <p:nvSpPr>
          <p:cNvPr id="6" name="Arrow: Left 5">
            <a:extLst>
              <a:ext uri="{FF2B5EF4-FFF2-40B4-BE49-F238E27FC236}">
                <a16:creationId xmlns:a16="http://schemas.microsoft.com/office/drawing/2014/main" id="{66200505-7F83-4726-8D0B-26E028C12992}"/>
              </a:ext>
            </a:extLst>
          </p:cNvPr>
          <p:cNvSpPr/>
          <p:nvPr/>
        </p:nvSpPr>
        <p:spPr>
          <a:xfrm rot="16200000">
            <a:off x="8159146" y="1152849"/>
            <a:ext cx="565406" cy="20972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3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200"/>
              <a:buFont typeface="Calibri"/>
              <a:buNone/>
            </a:pPr>
            <a:r>
              <a:rPr lang="en-US" dirty="0"/>
              <a:t>Submitting Worked Hours</a:t>
            </a:r>
            <a:endParaRPr dirty="0"/>
          </a:p>
        </p:txBody>
      </p:sp>
      <p:sp>
        <p:nvSpPr>
          <p:cNvPr id="167" name="Google Shape;167;p4"/>
          <p:cNvSpPr txBox="1">
            <a:spLocks noGrp="1"/>
          </p:cNvSpPr>
          <p:nvPr>
            <p:ph type="body" idx="1"/>
          </p:nvPr>
        </p:nvSpPr>
        <p:spPr>
          <a:xfrm>
            <a:off x="519173" y="2481365"/>
            <a:ext cx="8105654" cy="220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7175" lvl="0" indent="-257175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The typical UC San Diego work schedule is 8:00 am to 4:30 pm with a 30 minute lunch period. Most TES employees’ schedules will look like the above.</a:t>
            </a:r>
          </a:p>
          <a:p>
            <a:pPr marL="714375" lvl="1" indent="-257175">
              <a:spcBef>
                <a:spcPts val="0"/>
              </a:spcBef>
              <a:spcAft>
                <a:spcPts val="1200"/>
              </a:spcAft>
            </a:pPr>
            <a:r>
              <a:rPr lang="en-US" sz="1400" i="1" dirty="0"/>
              <a:t>*Please note: If you work an alternate schedule, please be sure to enter in your exact start and end time with the correct lunch/break duration. </a:t>
            </a:r>
          </a:p>
          <a:p>
            <a:pPr marL="257175" indent="-257175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Enter the amount of hours you actually worked that day into the ‘Reg’ column</a:t>
            </a:r>
          </a:p>
          <a:p>
            <a:pPr marL="257175" indent="-257175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Once you have recorded your hours for that day, click </a:t>
            </a:r>
            <a:r>
              <a:rPr lang="en-US" b="1" dirty="0"/>
              <a:t>‘Record Hours’ </a:t>
            </a:r>
            <a:r>
              <a:rPr lang="en-US" dirty="0"/>
              <a:t>and then continue onto the next days</a:t>
            </a:r>
          </a:p>
          <a:p>
            <a:pPr marL="714375" lvl="1" indent="-257175">
              <a:spcBef>
                <a:spcPts val="0"/>
              </a:spcBef>
              <a:spcAft>
                <a:spcPts val="1200"/>
              </a:spcAft>
            </a:pPr>
            <a:r>
              <a:rPr lang="en-US" sz="1400" dirty="0"/>
              <a:t>You will need to click ‘Edit’ again on the next day</a:t>
            </a:r>
            <a:endParaRPr sz="1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469F8-C945-4D61-A963-AE6F7531B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76" y="1154707"/>
            <a:ext cx="8498048" cy="9558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marL="0" lvl="0" indent="0" algn="l" rtl="0">
              <a:lnSpc>
                <a:spcPct val="88636"/>
              </a:lnSpc>
              <a:spcBef>
                <a:spcPts val="0"/>
              </a:spcBef>
              <a:spcAft>
                <a:spcPts val="0"/>
              </a:spcAft>
              <a:buClr>
                <a:srgbClr val="13294A"/>
              </a:buClr>
              <a:buSzPts val="2200"/>
              <a:buFont typeface="Calibri"/>
              <a:buNone/>
            </a:pPr>
            <a:r>
              <a:rPr lang="en-US" dirty="0"/>
              <a:t>Submitting Vacation Hours </a:t>
            </a:r>
            <a:endParaRPr dirty="0"/>
          </a:p>
        </p:txBody>
      </p:sp>
      <p:sp>
        <p:nvSpPr>
          <p:cNvPr id="6" name="Google Shape;167;p4">
            <a:extLst>
              <a:ext uri="{FF2B5EF4-FFF2-40B4-BE49-F238E27FC236}">
                <a16:creationId xmlns:a16="http://schemas.microsoft.com/office/drawing/2014/main" id="{D717F326-C0A0-4790-9ABB-30F4453EF0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171" y="2309237"/>
            <a:ext cx="8105654" cy="1671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To input Vacation hours in your timesheet: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Enter your entire shift as normal, including the lunch break you would typically take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Then enter the amount of vacation hours you plan to take for that day into the </a:t>
            </a:r>
            <a:r>
              <a:rPr lang="en-US" b="1" dirty="0"/>
              <a:t>‘VAC’ </a:t>
            </a:r>
            <a:r>
              <a:rPr lang="en-US" dirty="0"/>
              <a:t>column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If you took a half-day (worked half the day and then took vacation for the other half), it would look like the timesheet below: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E851CC-DCC7-458E-91AA-4770E7D00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16" y="1094087"/>
            <a:ext cx="8254767" cy="9866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4ACFAD-82A1-4009-B76B-F8785CA6D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422" y="3893160"/>
            <a:ext cx="8043151" cy="9866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lvl="0">
              <a:lnSpc>
                <a:spcPct val="88636"/>
              </a:lnSpc>
              <a:buSzPts val="2200"/>
            </a:pPr>
            <a:r>
              <a:rPr lang="en-US" dirty="0"/>
              <a:t>Submitting Sick Hours </a:t>
            </a:r>
            <a:endParaRPr dirty="0"/>
          </a:p>
        </p:txBody>
      </p:sp>
      <p:sp>
        <p:nvSpPr>
          <p:cNvPr id="9" name="Google Shape;167;p4">
            <a:extLst>
              <a:ext uri="{FF2B5EF4-FFF2-40B4-BE49-F238E27FC236}">
                <a16:creationId xmlns:a16="http://schemas.microsoft.com/office/drawing/2014/main" id="{93757EC3-30A6-4CFB-9CFD-8F8252E455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173" y="2840198"/>
            <a:ext cx="8105654" cy="1396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To input Sick hours in your timesheet: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Enter your entire shift as normal, including the lunch break you would typically take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Then enter the amount of sick hours you plan to take for that day into the </a:t>
            </a:r>
            <a:r>
              <a:rPr lang="en-US" b="1" dirty="0"/>
              <a:t>‘Sick’ </a:t>
            </a:r>
            <a:r>
              <a:rPr lang="en-US" dirty="0"/>
              <a:t>column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Once you have recorded your hours for that day, click </a:t>
            </a:r>
            <a:r>
              <a:rPr lang="en-US" b="1" dirty="0"/>
              <a:t>‘Record Hours’ </a:t>
            </a:r>
            <a:r>
              <a:rPr lang="en-US" dirty="0"/>
              <a:t>and then continue onto the next days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48D24C-32F7-424F-BF0B-E34C46B56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61" y="1275041"/>
            <a:ext cx="8170877" cy="102826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>
            <a:spLocks noGrp="1"/>
          </p:cNvSpPr>
          <p:nvPr>
            <p:ph type="ctrTitle"/>
          </p:nvPr>
        </p:nvSpPr>
        <p:spPr>
          <a:xfrm>
            <a:off x="-123568" y="188158"/>
            <a:ext cx="9005882" cy="6088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57200" tIns="0" rIns="0" bIns="0" anchor="ctr" anchorCtr="0">
            <a:noAutofit/>
          </a:bodyPr>
          <a:lstStyle/>
          <a:p>
            <a:pPr lvl="0">
              <a:lnSpc>
                <a:spcPct val="88636"/>
              </a:lnSpc>
              <a:buSzPts val="2200"/>
            </a:pPr>
            <a:r>
              <a:rPr lang="en-US" dirty="0"/>
              <a:t>Submitting Hours for UC San Diego Interview</a:t>
            </a:r>
            <a:endParaRPr dirty="0"/>
          </a:p>
        </p:txBody>
      </p:sp>
      <p:sp>
        <p:nvSpPr>
          <p:cNvPr id="5" name="Google Shape;167;p4">
            <a:extLst>
              <a:ext uri="{FF2B5EF4-FFF2-40B4-BE49-F238E27FC236}">
                <a16:creationId xmlns:a16="http://schemas.microsoft.com/office/drawing/2014/main" id="{C86D9415-5EED-4374-BC4D-6174CB13E657}"/>
              </a:ext>
            </a:extLst>
          </p:cNvPr>
          <p:cNvSpPr txBox="1">
            <a:spLocks/>
          </p:cNvSpPr>
          <p:nvPr/>
        </p:nvSpPr>
        <p:spPr>
          <a:xfrm>
            <a:off x="326546" y="2571750"/>
            <a:ext cx="8700008" cy="2600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C68AC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To enter time spent on a UC San Diego interview: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Enter your entire shift as normal, including the lunch break you would typically take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Then enter the amount of hours used to attend a UC San Diego interview into the ‘</a:t>
            </a:r>
            <a:r>
              <a:rPr lang="en-US" b="1" dirty="0"/>
              <a:t>Other</a:t>
            </a:r>
            <a:r>
              <a:rPr lang="en-US" dirty="0"/>
              <a:t>’ column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For ‘</a:t>
            </a:r>
            <a:r>
              <a:rPr lang="en-US" b="1" dirty="0"/>
              <a:t>HBS Other Type</a:t>
            </a:r>
            <a:r>
              <a:rPr lang="en-US" dirty="0"/>
              <a:t>’ choose ‘</a:t>
            </a:r>
            <a:r>
              <a:rPr lang="en-US" b="1" dirty="0"/>
              <a:t>Interview</a:t>
            </a:r>
            <a:r>
              <a:rPr lang="en-US" dirty="0"/>
              <a:t>’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 the "Comments:" box, enter: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Interview date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Job number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Name of interviewer</a:t>
            </a:r>
          </a:p>
          <a:p>
            <a:pPr marL="1657350" lvl="3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Then click "Record Comment"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A3BA75-7CB5-4D28-80B9-B8E712A3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72" y="1289243"/>
            <a:ext cx="8187655" cy="1037287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4972E6EF-84F3-4419-8087-4196E98E0B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9172" y="942697"/>
            <a:ext cx="8105654" cy="199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FFC000"/>
                </a:solidFill>
              </a:rPr>
              <a:t>Employees can use up to 2 hours per pay period to interview for other UC San Diego positions</a:t>
            </a:r>
          </a:p>
        </p:txBody>
      </p:sp>
    </p:spTree>
    <p:extLst>
      <p:ext uri="{BB962C8B-B14F-4D97-AF65-F5344CB8AC3E}">
        <p14:creationId xmlns:p14="http://schemas.microsoft.com/office/powerpoint/2010/main" val="36728727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losing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994</Words>
  <Application>Microsoft Office PowerPoint</Application>
  <PresentationFormat>On-screen Show (16:9)</PresentationFormat>
  <Paragraphs>88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Title Slides</vt:lpstr>
      <vt:lpstr>Section Slides</vt:lpstr>
      <vt:lpstr>Content Slides</vt:lpstr>
      <vt:lpstr>Closing Slides</vt:lpstr>
      <vt:lpstr>TES Online Pay System (TOPS) Tutorial</vt:lpstr>
      <vt:lpstr>PowerPoint Presentation</vt:lpstr>
      <vt:lpstr>PowerPoint Presentation</vt:lpstr>
      <vt:lpstr>Logging into TOPS</vt:lpstr>
      <vt:lpstr>Submitting Hours</vt:lpstr>
      <vt:lpstr>Submitting Worked Hours</vt:lpstr>
      <vt:lpstr>Submitting Vacation Hours </vt:lpstr>
      <vt:lpstr>Submitting Sick Hours </vt:lpstr>
      <vt:lpstr>Submitting Hours for UC San Diego Interview</vt:lpstr>
      <vt:lpstr>Holiday Hours</vt:lpstr>
      <vt:lpstr>Submit Your Timesheet for Approval</vt:lpstr>
      <vt:lpstr>Contacts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 Online Pay System (TOPS) Tutorial</dc:title>
  <dc:creator>Toombs, Monica</dc:creator>
  <cp:lastModifiedBy>Reed, Baeley</cp:lastModifiedBy>
  <cp:revision>18</cp:revision>
  <dcterms:created xsi:type="dcterms:W3CDTF">2016-05-16T17:59:33Z</dcterms:created>
  <dcterms:modified xsi:type="dcterms:W3CDTF">2022-01-18T17:42:26Z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0x010100FAE8EF9B5484074A9AD6AE3ECE890B10</vt:lpwstr>
  </property>
</Properties>
</file>