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73" r:id="rId3"/>
    <p:sldId id="275" r:id="rId4"/>
    <p:sldId id="276" r:id="rId5"/>
    <p:sldId id="277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7B3"/>
    <a:srgbClr val="182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AFE795-1C9D-4772-9BE6-A17B31DA11E6}">
  <a:tblStyle styleId="{63AFE795-1C9D-4772-9BE6-A17B31DA11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1"/>
    <p:restoredTop sz="94674"/>
  </p:normalViewPr>
  <p:slideViewPr>
    <p:cSldViewPr snapToGrid="0">
      <p:cViewPr varScale="1">
        <p:scale>
          <a:sx n="159" d="100"/>
          <a:sy n="159" d="100"/>
        </p:scale>
        <p:origin x="1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28560fa95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1128560fa95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28560fa95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1128560fa95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28560fa95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1128560fa95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28560fa9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128560fa95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182B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Talk Title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Speaker(s)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729450" y="1341725"/>
            <a:ext cx="79920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700" b="1"/>
              <a:t>COPY</a:t>
            </a:r>
            <a:endParaRPr sz="17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700"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COPY</a:t>
            </a:r>
            <a:endParaRPr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COPY</a:t>
            </a:r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729450" y="4982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b="1"/>
              <a:t>Body Slide 1</a:t>
            </a:r>
            <a:endParaRPr sz="3000" b="1"/>
          </a:p>
        </p:txBody>
      </p:sp>
      <p:grpSp>
        <p:nvGrpSpPr>
          <p:cNvPr id="186" name="Google Shape;186;p30"/>
          <p:cNvGrpSpPr/>
          <p:nvPr/>
        </p:nvGrpSpPr>
        <p:grpSpPr>
          <a:xfrm>
            <a:off x="846525" y="1147750"/>
            <a:ext cx="921600" cy="0"/>
            <a:chOff x="846525" y="1350175"/>
            <a:chExt cx="921600" cy="0"/>
          </a:xfrm>
        </p:grpSpPr>
        <p:cxnSp>
          <p:nvCxnSpPr>
            <p:cNvPr id="187" name="Google Shape;187;p30"/>
            <p:cNvCxnSpPr/>
            <p:nvPr/>
          </p:nvCxnSpPr>
          <p:spPr>
            <a:xfrm>
              <a:off x="846525" y="1350175"/>
              <a:ext cx="460800" cy="0"/>
            </a:xfrm>
            <a:prstGeom prst="straightConnector1">
              <a:avLst/>
            </a:prstGeom>
            <a:noFill/>
            <a:ln w="38100" cap="flat" cmpd="sng">
              <a:solidFill>
                <a:srgbClr val="00629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" name="Google Shape;188;p30"/>
            <p:cNvCxnSpPr/>
            <p:nvPr/>
          </p:nvCxnSpPr>
          <p:spPr>
            <a:xfrm>
              <a:off x="1307325" y="1350175"/>
              <a:ext cx="460800" cy="0"/>
            </a:xfrm>
            <a:prstGeom prst="straightConnector1">
              <a:avLst/>
            </a:prstGeom>
            <a:noFill/>
            <a:ln w="38100" cap="flat" cmpd="sng">
              <a:solidFill>
                <a:srgbClr val="00C6D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/>
          <p:nvPr/>
        </p:nvSpPr>
        <p:spPr>
          <a:xfrm>
            <a:off x="0" y="-5400"/>
            <a:ext cx="4568400" cy="5154300"/>
          </a:xfrm>
          <a:prstGeom prst="rect">
            <a:avLst/>
          </a:prstGeom>
          <a:solidFill>
            <a:srgbClr val="177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2"/>
          <p:cNvSpPr/>
          <p:nvPr/>
        </p:nvSpPr>
        <p:spPr>
          <a:xfrm>
            <a:off x="4568400" y="0"/>
            <a:ext cx="4568400" cy="515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265500" y="1556850"/>
            <a:ext cx="4045200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000">
                <a:solidFill>
                  <a:schemeClr val="lt1"/>
                </a:solidFill>
              </a:rPr>
              <a:t>COPY</a:t>
            </a:r>
            <a:endParaRPr sz="2000" b="0">
              <a:solidFill>
                <a:schemeClr val="lt1"/>
              </a:solidFill>
            </a:endParaRPr>
          </a:p>
        </p:txBody>
      </p:sp>
      <p:sp>
        <p:nvSpPr>
          <p:cNvPr id="206" name="Google Shape;206;p3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7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COPY</a:t>
            </a:r>
            <a:endParaRPr sz="1400">
              <a:solidFill>
                <a:schemeClr val="lt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COPY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724950" y="490800"/>
            <a:ext cx="3000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>
                <a:solidFill>
                  <a:schemeClr val="lt2"/>
                </a:solidFill>
              </a:rPr>
              <a:t>Body Slide 3</a:t>
            </a:r>
            <a:endParaRPr sz="1400" b="1" i="0" u="none" strike="noStrike" cap="none">
              <a:solidFill>
                <a:schemeClr val="lt2"/>
              </a:solidFill>
            </a:endParaRPr>
          </a:p>
        </p:txBody>
      </p:sp>
      <p:grpSp>
        <p:nvGrpSpPr>
          <p:cNvPr id="208" name="Google Shape;208;p32"/>
          <p:cNvGrpSpPr/>
          <p:nvPr/>
        </p:nvGrpSpPr>
        <p:grpSpPr>
          <a:xfrm>
            <a:off x="846525" y="1273975"/>
            <a:ext cx="921600" cy="0"/>
            <a:chOff x="846525" y="1350175"/>
            <a:chExt cx="921600" cy="0"/>
          </a:xfrm>
        </p:grpSpPr>
        <p:cxnSp>
          <p:nvCxnSpPr>
            <p:cNvPr id="209" name="Google Shape;209;p32"/>
            <p:cNvCxnSpPr/>
            <p:nvPr/>
          </p:nvCxnSpPr>
          <p:spPr>
            <a:xfrm>
              <a:off x="846525" y="1350175"/>
              <a:ext cx="460800" cy="0"/>
            </a:xfrm>
            <a:prstGeom prst="straightConnector1">
              <a:avLst/>
            </a:prstGeom>
            <a:noFill/>
            <a:ln w="38100" cap="flat" cmpd="sng">
              <a:solidFill>
                <a:srgbClr val="00629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" name="Google Shape;210;p32"/>
            <p:cNvCxnSpPr/>
            <p:nvPr/>
          </p:nvCxnSpPr>
          <p:spPr>
            <a:xfrm>
              <a:off x="1307325" y="1350175"/>
              <a:ext cx="460800" cy="0"/>
            </a:xfrm>
            <a:prstGeom prst="straightConnector1">
              <a:avLst/>
            </a:prstGeom>
            <a:noFill/>
            <a:ln w="38100" cap="flat" cmpd="sng">
              <a:solidFill>
                <a:srgbClr val="00C6D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1" name="Google Shape;211;p32"/>
          <p:cNvSpPr txBox="1"/>
          <p:nvPr/>
        </p:nvSpPr>
        <p:spPr>
          <a:xfrm>
            <a:off x="5793825" y="2377050"/>
            <a:ext cx="23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[IMAGE OR COPY]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4568400" y="-5400"/>
            <a:ext cx="4568400" cy="5154300"/>
          </a:xfrm>
          <a:prstGeom prst="rect">
            <a:avLst/>
          </a:prstGeom>
          <a:solidFill>
            <a:srgbClr val="177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0" y="-5400"/>
            <a:ext cx="4568400" cy="515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000"/>
              <a:t>COPY</a:t>
            </a:r>
            <a:endParaRPr sz="2000" b="0"/>
          </a:p>
        </p:txBody>
      </p:sp>
      <p:sp>
        <p:nvSpPr>
          <p:cNvPr id="219" name="Google Shape;219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COPY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COPY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COPY</a:t>
            </a:r>
            <a:endParaRPr sz="1400"/>
          </a:p>
        </p:txBody>
      </p:sp>
      <p:sp>
        <p:nvSpPr>
          <p:cNvPr id="220" name="Google Shape;220;p33"/>
          <p:cNvSpPr txBox="1"/>
          <p:nvPr/>
        </p:nvSpPr>
        <p:spPr>
          <a:xfrm>
            <a:off x="5112600" y="490800"/>
            <a:ext cx="3000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>
                <a:solidFill>
                  <a:schemeClr val="lt2"/>
                </a:solidFill>
              </a:rPr>
              <a:t>Body Slide 4</a:t>
            </a:r>
            <a:endParaRPr sz="1400" b="1" i="0" u="none" strike="noStrike" cap="none">
              <a:solidFill>
                <a:schemeClr val="lt2"/>
              </a:solidFill>
            </a:endParaRPr>
          </a:p>
        </p:txBody>
      </p:sp>
      <p:grpSp>
        <p:nvGrpSpPr>
          <p:cNvPr id="221" name="Google Shape;221;p33"/>
          <p:cNvGrpSpPr/>
          <p:nvPr/>
        </p:nvGrpSpPr>
        <p:grpSpPr>
          <a:xfrm>
            <a:off x="5247075" y="1273975"/>
            <a:ext cx="921600" cy="0"/>
            <a:chOff x="846525" y="1350175"/>
            <a:chExt cx="921600" cy="0"/>
          </a:xfrm>
        </p:grpSpPr>
        <p:cxnSp>
          <p:nvCxnSpPr>
            <p:cNvPr id="222" name="Google Shape;222;p33"/>
            <p:cNvCxnSpPr/>
            <p:nvPr/>
          </p:nvCxnSpPr>
          <p:spPr>
            <a:xfrm>
              <a:off x="846525" y="1350175"/>
              <a:ext cx="460800" cy="0"/>
            </a:xfrm>
            <a:prstGeom prst="straightConnector1">
              <a:avLst/>
            </a:prstGeom>
            <a:noFill/>
            <a:ln w="38100" cap="flat" cmpd="sng">
              <a:solidFill>
                <a:srgbClr val="00629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" name="Google Shape;223;p33"/>
            <p:cNvCxnSpPr/>
            <p:nvPr/>
          </p:nvCxnSpPr>
          <p:spPr>
            <a:xfrm>
              <a:off x="1307325" y="1350175"/>
              <a:ext cx="460800" cy="0"/>
            </a:xfrm>
            <a:prstGeom prst="straightConnector1">
              <a:avLst/>
            </a:prstGeom>
            <a:noFill/>
            <a:ln w="38100" cap="flat" cmpd="sng">
              <a:solidFill>
                <a:srgbClr val="00C6D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4" name="Google Shape;224;p33"/>
          <p:cNvSpPr txBox="1">
            <a:spLocks noGrp="1"/>
          </p:cNvSpPr>
          <p:nvPr>
            <p:ph type="body" idx="2"/>
          </p:nvPr>
        </p:nvSpPr>
        <p:spPr>
          <a:xfrm>
            <a:off x="4939500" y="1458300"/>
            <a:ext cx="3837000" cy="29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COPY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/>
        </p:nvSpPr>
        <p:spPr>
          <a:xfrm>
            <a:off x="400997" y="2923100"/>
            <a:ext cx="5655900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Questions or comments?</a:t>
            </a:r>
            <a:endParaRPr sz="3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tech-feedback@ucsd.edu</a:t>
            </a:r>
            <a:endParaRPr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40</Words>
  <Application>Microsoft Macintosh PowerPoint</Application>
  <PresentationFormat>On-screen Show (16:9)</PresentationFormat>
  <Paragraphs>20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Simple Light</vt:lpstr>
      <vt:lpstr>Talk Title</vt:lpstr>
      <vt:lpstr>Body Slide 1</vt:lpstr>
      <vt:lpstr>COPY</vt:lpstr>
      <vt:lpstr>COPY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Process</dc:title>
  <cp:lastModifiedBy>Tech Community Resources</cp:lastModifiedBy>
  <cp:revision>4</cp:revision>
  <dcterms:modified xsi:type="dcterms:W3CDTF">2023-06-29T21:37:30Z</dcterms:modified>
</cp:coreProperties>
</file>