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76" r:id="rId1"/>
  </p:sldMasterIdLst>
  <p:notesMasterIdLst>
    <p:notesMasterId r:id="rId15"/>
  </p:notesMasterIdLst>
  <p:handoutMasterIdLst>
    <p:handoutMasterId r:id="rId16"/>
  </p:handoutMasterIdLst>
  <p:sldIdLst>
    <p:sldId id="256" r:id="rId2"/>
    <p:sldId id="272" r:id="rId3"/>
    <p:sldId id="260" r:id="rId4"/>
    <p:sldId id="274" r:id="rId5"/>
    <p:sldId id="262" r:id="rId6"/>
    <p:sldId id="263" r:id="rId7"/>
    <p:sldId id="271" r:id="rId8"/>
    <p:sldId id="266" r:id="rId9"/>
    <p:sldId id="267" r:id="rId10"/>
    <p:sldId id="269" r:id="rId11"/>
    <p:sldId id="273" r:id="rId12"/>
    <p:sldId id="275" r:id="rId13"/>
    <p:sldId id="270"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a:srgbClr val="FFCCFF"/>
    <a:srgbClr val="33CC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3" autoAdjust="0"/>
    <p:restoredTop sz="94500" autoAdjust="0"/>
  </p:normalViewPr>
  <p:slideViewPr>
    <p:cSldViewPr>
      <p:cViewPr>
        <p:scale>
          <a:sx n="80" d="100"/>
          <a:sy n="80" d="100"/>
        </p:scale>
        <p:origin x="-2400" y="-840"/>
      </p:cViewPr>
      <p:guideLst>
        <p:guide orient="horz" pos="2160"/>
        <p:guide pos="2880"/>
      </p:guideLst>
    </p:cSldViewPr>
  </p:slideViewPr>
  <p:outlineViewPr>
    <p:cViewPr>
      <p:scale>
        <a:sx n="33" d="100"/>
        <a:sy n="33" d="100"/>
      </p:scale>
      <p:origin x="0" y="37805"/>
    </p:cViewPr>
  </p:outlineViewPr>
  <p:notesTextViewPr>
    <p:cViewPr>
      <p:scale>
        <a:sx n="100" d="100"/>
        <a:sy n="100" d="100"/>
      </p:scale>
      <p:origin x="0" y="0"/>
    </p:cViewPr>
  </p:notesTextViewPr>
  <p:sorterViewPr>
    <p:cViewPr>
      <p:scale>
        <a:sx n="66" d="100"/>
        <a:sy n="66" d="100"/>
      </p:scale>
      <p:origin x="0" y="6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1C9F54-C5AC-4ABC-BD2C-15BD46B7108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1BD1F2A-EF47-451E-A543-605DB566E6D9}">
      <dgm:prSet phldrT="[Text]" custT="1"/>
      <dgm:spPr/>
      <dgm:t>
        <a:bodyPr/>
        <a:lstStyle/>
        <a:p>
          <a:r>
            <a:rPr lang="en-US" sz="2400" dirty="0" smtClean="0"/>
            <a:t>Audit Opening</a:t>
          </a:r>
        </a:p>
      </dgm:t>
    </dgm:pt>
    <dgm:pt modelId="{553093BF-2BC7-464D-870E-85E727445DBC}" type="parTrans" cxnId="{3A7F97F3-AE0B-4C2D-B9AC-C224291AEECF}">
      <dgm:prSet/>
      <dgm:spPr/>
      <dgm:t>
        <a:bodyPr/>
        <a:lstStyle/>
        <a:p>
          <a:endParaRPr lang="en-US"/>
        </a:p>
      </dgm:t>
    </dgm:pt>
    <dgm:pt modelId="{87DEBE53-DE98-491B-A867-92830D5388F0}" type="sibTrans" cxnId="{3A7F97F3-AE0B-4C2D-B9AC-C224291AEECF}">
      <dgm:prSet/>
      <dgm:spPr/>
      <dgm:t>
        <a:bodyPr/>
        <a:lstStyle/>
        <a:p>
          <a:endParaRPr lang="en-US"/>
        </a:p>
      </dgm:t>
    </dgm:pt>
    <dgm:pt modelId="{E8EFEE2E-8456-4C23-B820-5019F4944160}">
      <dgm:prSet phldrT="[Text]" custT="1"/>
      <dgm:spPr>
        <a:solidFill>
          <a:schemeClr val="accent2">
            <a:lumMod val="20000"/>
            <a:lumOff val="80000"/>
            <a:alpha val="42000"/>
          </a:schemeClr>
        </a:solidFill>
      </dgm:spPr>
      <dgm:t>
        <a:bodyPr/>
        <a:lstStyle/>
        <a:p>
          <a:r>
            <a:rPr lang="en-US" sz="1600" dirty="0" smtClean="0"/>
            <a:t>Notification</a:t>
          </a:r>
          <a:endParaRPr lang="en-US" sz="1600" dirty="0"/>
        </a:p>
      </dgm:t>
    </dgm:pt>
    <dgm:pt modelId="{844F9C5A-D84E-47A8-AC4B-875954B3635A}" type="parTrans" cxnId="{A59A72B8-FD62-457C-AAA9-DEC141E7990D}">
      <dgm:prSet/>
      <dgm:spPr/>
      <dgm:t>
        <a:bodyPr/>
        <a:lstStyle/>
        <a:p>
          <a:endParaRPr lang="en-US"/>
        </a:p>
      </dgm:t>
    </dgm:pt>
    <dgm:pt modelId="{32821FA1-1494-4802-949D-F28A42D4221B}" type="sibTrans" cxnId="{A59A72B8-FD62-457C-AAA9-DEC141E7990D}">
      <dgm:prSet/>
      <dgm:spPr/>
      <dgm:t>
        <a:bodyPr/>
        <a:lstStyle/>
        <a:p>
          <a:endParaRPr lang="en-US"/>
        </a:p>
      </dgm:t>
    </dgm:pt>
    <dgm:pt modelId="{C039EE39-6A9A-4370-A90A-04A60BF8C5F3}">
      <dgm:prSet phldrT="[Text]" custT="1"/>
      <dgm:spPr>
        <a:solidFill>
          <a:schemeClr val="accent2">
            <a:lumMod val="20000"/>
            <a:lumOff val="80000"/>
            <a:alpha val="42000"/>
          </a:schemeClr>
        </a:solidFill>
      </dgm:spPr>
      <dgm:t>
        <a:bodyPr/>
        <a:lstStyle/>
        <a:p>
          <a:r>
            <a:rPr lang="en-US" sz="1600" dirty="0" smtClean="0"/>
            <a:t>Initial Discussion</a:t>
          </a:r>
          <a:endParaRPr lang="en-US" sz="1600" dirty="0"/>
        </a:p>
      </dgm:t>
    </dgm:pt>
    <dgm:pt modelId="{96F0D5D6-52EF-4016-AD7A-5B9299B43BBD}" type="parTrans" cxnId="{A6C1F274-E43A-4390-B25B-E2ABDB9FDD17}">
      <dgm:prSet/>
      <dgm:spPr/>
      <dgm:t>
        <a:bodyPr/>
        <a:lstStyle/>
        <a:p>
          <a:endParaRPr lang="en-US"/>
        </a:p>
      </dgm:t>
    </dgm:pt>
    <dgm:pt modelId="{1AE2E5B4-B95D-44CE-B4D5-D09A5A4061A8}" type="sibTrans" cxnId="{A6C1F274-E43A-4390-B25B-E2ABDB9FDD17}">
      <dgm:prSet/>
      <dgm:spPr/>
      <dgm:t>
        <a:bodyPr/>
        <a:lstStyle/>
        <a:p>
          <a:endParaRPr lang="en-US"/>
        </a:p>
      </dgm:t>
    </dgm:pt>
    <dgm:pt modelId="{4D70D390-457D-4E66-A1CE-9C107D80FE53}">
      <dgm:prSet phldrT="[Text]" custT="1"/>
      <dgm:spPr/>
      <dgm:t>
        <a:bodyPr/>
        <a:lstStyle/>
        <a:p>
          <a:r>
            <a:rPr lang="en-US" sz="2400" dirty="0" smtClean="0"/>
            <a:t>Performing the Audit</a:t>
          </a:r>
          <a:endParaRPr lang="en-US" sz="2400" dirty="0"/>
        </a:p>
      </dgm:t>
    </dgm:pt>
    <dgm:pt modelId="{8F03AAF7-5330-40FA-859F-F1B398EC4610}" type="parTrans" cxnId="{C3C5E17C-AEC1-464E-BC0A-B13F0B6198BC}">
      <dgm:prSet/>
      <dgm:spPr/>
      <dgm:t>
        <a:bodyPr/>
        <a:lstStyle/>
        <a:p>
          <a:endParaRPr lang="en-US"/>
        </a:p>
      </dgm:t>
    </dgm:pt>
    <dgm:pt modelId="{5B6882A6-A8C8-4745-A607-2486ACD34F8D}" type="sibTrans" cxnId="{C3C5E17C-AEC1-464E-BC0A-B13F0B6198BC}">
      <dgm:prSet/>
      <dgm:spPr/>
      <dgm:t>
        <a:bodyPr/>
        <a:lstStyle/>
        <a:p>
          <a:endParaRPr lang="en-US"/>
        </a:p>
      </dgm:t>
    </dgm:pt>
    <dgm:pt modelId="{524F53A8-F39B-4636-9D28-582F7BAFFFA4}">
      <dgm:prSet phldrT="[Text]" custT="1"/>
      <dgm:spPr>
        <a:solidFill>
          <a:schemeClr val="accent2">
            <a:lumMod val="20000"/>
            <a:lumOff val="80000"/>
            <a:alpha val="42000"/>
          </a:schemeClr>
        </a:solidFill>
      </dgm:spPr>
      <dgm:t>
        <a:bodyPr/>
        <a:lstStyle/>
        <a:p>
          <a:r>
            <a:rPr lang="en-US" sz="1600" dirty="0" smtClean="0"/>
            <a:t>Fieldwork</a:t>
          </a:r>
          <a:endParaRPr lang="en-US" sz="1600" dirty="0"/>
        </a:p>
      </dgm:t>
    </dgm:pt>
    <dgm:pt modelId="{F79324E6-48F3-4DE7-9F9D-408060CCB721}" type="parTrans" cxnId="{3F828BE3-D351-4177-BC8C-EABD71A06504}">
      <dgm:prSet/>
      <dgm:spPr/>
      <dgm:t>
        <a:bodyPr/>
        <a:lstStyle/>
        <a:p>
          <a:endParaRPr lang="en-US"/>
        </a:p>
      </dgm:t>
    </dgm:pt>
    <dgm:pt modelId="{BF3F0698-E751-48F1-97C1-6CDF61C22DDE}" type="sibTrans" cxnId="{3F828BE3-D351-4177-BC8C-EABD71A06504}">
      <dgm:prSet/>
      <dgm:spPr/>
      <dgm:t>
        <a:bodyPr/>
        <a:lstStyle/>
        <a:p>
          <a:endParaRPr lang="en-US"/>
        </a:p>
      </dgm:t>
    </dgm:pt>
    <dgm:pt modelId="{5F2A99D2-2A37-4539-8B0E-BBF3D3D09F5C}">
      <dgm:prSet phldrT="[Text]" custT="1"/>
      <dgm:spPr/>
      <dgm:t>
        <a:bodyPr/>
        <a:lstStyle/>
        <a:p>
          <a:r>
            <a:rPr lang="en-US" sz="2400" dirty="0" smtClean="0"/>
            <a:t>Reporting Results</a:t>
          </a:r>
          <a:endParaRPr lang="en-US" sz="2400" dirty="0"/>
        </a:p>
      </dgm:t>
    </dgm:pt>
    <dgm:pt modelId="{6914F2C1-F95E-4D65-BBC2-942951C918BC}" type="parTrans" cxnId="{CBA63A87-13DC-462C-9B7A-C7C4B16DD72E}">
      <dgm:prSet/>
      <dgm:spPr/>
      <dgm:t>
        <a:bodyPr/>
        <a:lstStyle/>
        <a:p>
          <a:endParaRPr lang="en-US"/>
        </a:p>
      </dgm:t>
    </dgm:pt>
    <dgm:pt modelId="{C33D974D-CE40-4039-BA6E-82D338FBC1C1}" type="sibTrans" cxnId="{CBA63A87-13DC-462C-9B7A-C7C4B16DD72E}">
      <dgm:prSet/>
      <dgm:spPr/>
      <dgm:t>
        <a:bodyPr/>
        <a:lstStyle/>
        <a:p>
          <a:endParaRPr lang="en-US"/>
        </a:p>
      </dgm:t>
    </dgm:pt>
    <dgm:pt modelId="{259A960C-9B05-4E83-8583-CEC692DDEEC0}">
      <dgm:prSet phldrT="[Text]" custT="1"/>
      <dgm:spPr>
        <a:solidFill>
          <a:schemeClr val="accent2">
            <a:lumMod val="20000"/>
            <a:lumOff val="80000"/>
            <a:alpha val="42000"/>
          </a:schemeClr>
        </a:solidFill>
      </dgm:spPr>
      <dgm:t>
        <a:bodyPr/>
        <a:lstStyle/>
        <a:p>
          <a:r>
            <a:rPr lang="en-US" sz="1600" dirty="0" smtClean="0"/>
            <a:t>Interim Findings / Draft Report</a:t>
          </a:r>
          <a:endParaRPr lang="en-US" sz="1600" dirty="0"/>
        </a:p>
      </dgm:t>
    </dgm:pt>
    <dgm:pt modelId="{F98C7BFE-18BF-45FF-B57E-9B8E4D23CB33}" type="parTrans" cxnId="{24DF3E31-F7D7-494F-B5BB-9DCA1375A0BA}">
      <dgm:prSet/>
      <dgm:spPr/>
      <dgm:t>
        <a:bodyPr/>
        <a:lstStyle/>
        <a:p>
          <a:endParaRPr lang="en-US"/>
        </a:p>
      </dgm:t>
    </dgm:pt>
    <dgm:pt modelId="{C7ABBA79-C7EA-4650-86A0-79935CBB6F9C}" type="sibTrans" cxnId="{24DF3E31-F7D7-494F-B5BB-9DCA1375A0BA}">
      <dgm:prSet/>
      <dgm:spPr/>
      <dgm:t>
        <a:bodyPr/>
        <a:lstStyle/>
        <a:p>
          <a:endParaRPr lang="en-US"/>
        </a:p>
      </dgm:t>
    </dgm:pt>
    <dgm:pt modelId="{6D671A1E-FC7F-4B8C-B784-25E46331E256}">
      <dgm:prSet phldrT="[Text]" custT="1"/>
      <dgm:spPr>
        <a:solidFill>
          <a:schemeClr val="accent2">
            <a:lumMod val="20000"/>
            <a:lumOff val="80000"/>
            <a:alpha val="42000"/>
          </a:schemeClr>
        </a:solidFill>
      </dgm:spPr>
      <dgm:t>
        <a:bodyPr/>
        <a:lstStyle/>
        <a:p>
          <a:r>
            <a:rPr lang="en-US" sz="1600" dirty="0" smtClean="0"/>
            <a:t>Closing Conference</a:t>
          </a:r>
          <a:endParaRPr lang="en-US" sz="1600" dirty="0"/>
        </a:p>
      </dgm:t>
    </dgm:pt>
    <dgm:pt modelId="{18FB2E5A-3F3C-4F88-93BB-18DD56595002}" type="parTrans" cxnId="{883A8E21-05C4-435F-823C-3C55CBE11E96}">
      <dgm:prSet/>
      <dgm:spPr/>
      <dgm:t>
        <a:bodyPr/>
        <a:lstStyle/>
        <a:p>
          <a:endParaRPr lang="en-US"/>
        </a:p>
      </dgm:t>
    </dgm:pt>
    <dgm:pt modelId="{63E6C5B7-CF6C-45D0-9FF8-67E409CD296A}" type="sibTrans" cxnId="{883A8E21-05C4-435F-823C-3C55CBE11E96}">
      <dgm:prSet/>
      <dgm:spPr/>
      <dgm:t>
        <a:bodyPr/>
        <a:lstStyle/>
        <a:p>
          <a:endParaRPr lang="en-US"/>
        </a:p>
      </dgm:t>
    </dgm:pt>
    <dgm:pt modelId="{E9DCFF64-196E-4A62-80C6-A765C7836777}">
      <dgm:prSet phldrT="[Text]" custT="1"/>
      <dgm:spPr/>
      <dgm:t>
        <a:bodyPr/>
        <a:lstStyle/>
        <a:p>
          <a:r>
            <a:rPr lang="en-US" sz="2400" dirty="0" smtClean="0"/>
            <a:t>Corrective Action</a:t>
          </a:r>
          <a:endParaRPr lang="en-US" sz="2400" dirty="0"/>
        </a:p>
      </dgm:t>
    </dgm:pt>
    <dgm:pt modelId="{DF7264AA-CD16-4598-96CC-AFDA2B6769F9}" type="parTrans" cxnId="{A9B73BB5-720A-4FA5-8985-F0338722B360}">
      <dgm:prSet/>
      <dgm:spPr/>
      <dgm:t>
        <a:bodyPr/>
        <a:lstStyle/>
        <a:p>
          <a:endParaRPr lang="en-US"/>
        </a:p>
      </dgm:t>
    </dgm:pt>
    <dgm:pt modelId="{909E3F58-8FD1-4364-ACB7-2083B59E2B6D}" type="sibTrans" cxnId="{A9B73BB5-720A-4FA5-8985-F0338722B360}">
      <dgm:prSet/>
      <dgm:spPr/>
      <dgm:t>
        <a:bodyPr/>
        <a:lstStyle/>
        <a:p>
          <a:endParaRPr lang="en-US"/>
        </a:p>
      </dgm:t>
    </dgm:pt>
    <dgm:pt modelId="{0B0DA54D-22D5-43B7-A602-9C6AA90B78B6}">
      <dgm:prSet phldrT="[Text]" custT="1"/>
      <dgm:spPr>
        <a:solidFill>
          <a:schemeClr val="accent2">
            <a:lumMod val="20000"/>
            <a:lumOff val="80000"/>
            <a:alpha val="42000"/>
          </a:schemeClr>
        </a:solidFill>
      </dgm:spPr>
      <dgm:t>
        <a:bodyPr/>
        <a:lstStyle/>
        <a:p>
          <a:r>
            <a:rPr lang="en-US" sz="1600" dirty="0" smtClean="0"/>
            <a:t>Opening Conference</a:t>
          </a:r>
          <a:endParaRPr lang="en-US" sz="1600" dirty="0"/>
        </a:p>
      </dgm:t>
    </dgm:pt>
    <dgm:pt modelId="{1009588B-60E4-4685-90C2-BF5757C8DED3}" type="parTrans" cxnId="{11BC34FB-07C0-41BC-B39D-35325B72E887}">
      <dgm:prSet/>
      <dgm:spPr/>
      <dgm:t>
        <a:bodyPr/>
        <a:lstStyle/>
        <a:p>
          <a:endParaRPr lang="en-US"/>
        </a:p>
      </dgm:t>
    </dgm:pt>
    <dgm:pt modelId="{F9F607FB-712E-4718-8163-CC89120A2797}" type="sibTrans" cxnId="{11BC34FB-07C0-41BC-B39D-35325B72E887}">
      <dgm:prSet/>
      <dgm:spPr/>
      <dgm:t>
        <a:bodyPr/>
        <a:lstStyle/>
        <a:p>
          <a:endParaRPr lang="en-US"/>
        </a:p>
      </dgm:t>
    </dgm:pt>
    <dgm:pt modelId="{AC87CE1E-26F7-4CD8-80E2-0DFCB5B75256}">
      <dgm:prSet phldrT="[Text]" custT="1"/>
      <dgm:spPr>
        <a:solidFill>
          <a:schemeClr val="accent2">
            <a:lumMod val="20000"/>
            <a:lumOff val="80000"/>
            <a:alpha val="42000"/>
          </a:schemeClr>
        </a:solidFill>
      </dgm:spPr>
      <dgm:t>
        <a:bodyPr/>
        <a:lstStyle/>
        <a:p>
          <a:r>
            <a:rPr lang="en-US" sz="1600" dirty="0" smtClean="0"/>
            <a:t>Audit Plan</a:t>
          </a:r>
          <a:endParaRPr lang="en-US" sz="1600" dirty="0"/>
        </a:p>
      </dgm:t>
    </dgm:pt>
    <dgm:pt modelId="{FFE7CA79-E764-4023-8ACC-63567A0BBFD8}" type="parTrans" cxnId="{57A5C29E-7833-4474-AC8E-AA93F203D1B4}">
      <dgm:prSet/>
      <dgm:spPr/>
      <dgm:t>
        <a:bodyPr/>
        <a:lstStyle/>
        <a:p>
          <a:endParaRPr lang="en-US"/>
        </a:p>
      </dgm:t>
    </dgm:pt>
    <dgm:pt modelId="{D51309A7-4979-4E62-9C55-5DC116B6CC97}" type="sibTrans" cxnId="{57A5C29E-7833-4474-AC8E-AA93F203D1B4}">
      <dgm:prSet/>
      <dgm:spPr/>
      <dgm:t>
        <a:bodyPr/>
        <a:lstStyle/>
        <a:p>
          <a:endParaRPr lang="en-US"/>
        </a:p>
      </dgm:t>
    </dgm:pt>
    <dgm:pt modelId="{402DC26F-96A3-4443-B781-2AF505A79E26}">
      <dgm:prSet phldrT="[Text]" custT="1"/>
      <dgm:spPr>
        <a:solidFill>
          <a:schemeClr val="accent2">
            <a:lumMod val="20000"/>
            <a:lumOff val="80000"/>
            <a:alpha val="42000"/>
          </a:schemeClr>
        </a:solidFill>
      </dgm:spPr>
      <dgm:t>
        <a:bodyPr/>
        <a:lstStyle/>
        <a:p>
          <a:r>
            <a:rPr lang="en-US" sz="1600" dirty="0" smtClean="0"/>
            <a:t>Final Audit Report</a:t>
          </a:r>
          <a:endParaRPr lang="en-US" sz="1600" dirty="0"/>
        </a:p>
      </dgm:t>
    </dgm:pt>
    <dgm:pt modelId="{65ADD618-B7A1-4172-801C-A3A0D57D6CBE}" type="parTrans" cxnId="{DD85693F-3A3A-408A-9A31-ABA5C22B4E1C}">
      <dgm:prSet/>
      <dgm:spPr/>
      <dgm:t>
        <a:bodyPr/>
        <a:lstStyle/>
        <a:p>
          <a:endParaRPr lang="en-US"/>
        </a:p>
      </dgm:t>
    </dgm:pt>
    <dgm:pt modelId="{85C973EC-F6D5-4797-BD13-9D8693268EBF}" type="sibTrans" cxnId="{DD85693F-3A3A-408A-9A31-ABA5C22B4E1C}">
      <dgm:prSet/>
      <dgm:spPr/>
      <dgm:t>
        <a:bodyPr/>
        <a:lstStyle/>
        <a:p>
          <a:endParaRPr lang="en-US"/>
        </a:p>
      </dgm:t>
    </dgm:pt>
    <dgm:pt modelId="{E28170EE-DFB4-43ED-9BE6-4BA73B661024}">
      <dgm:prSet phldrT="[Text]" custT="1"/>
      <dgm:spPr>
        <a:solidFill>
          <a:schemeClr val="accent2">
            <a:lumMod val="20000"/>
            <a:lumOff val="80000"/>
            <a:alpha val="42000"/>
          </a:schemeClr>
        </a:solidFill>
      </dgm:spPr>
      <dgm:t>
        <a:bodyPr/>
        <a:lstStyle/>
        <a:p>
          <a:r>
            <a:rPr lang="en-US" sz="1600" dirty="0" smtClean="0"/>
            <a:t>Action Plan</a:t>
          </a:r>
          <a:endParaRPr lang="en-US" sz="1600" dirty="0"/>
        </a:p>
      </dgm:t>
    </dgm:pt>
    <dgm:pt modelId="{6B5BA4EC-C68F-4995-B322-C5A6BAC2243C}" type="parTrans" cxnId="{321321B3-9B19-4768-A96B-FFC8E4C04625}">
      <dgm:prSet/>
      <dgm:spPr/>
      <dgm:t>
        <a:bodyPr/>
        <a:lstStyle/>
        <a:p>
          <a:endParaRPr lang="en-US"/>
        </a:p>
      </dgm:t>
    </dgm:pt>
    <dgm:pt modelId="{ECBF79A0-0D43-41E7-ADEC-2C2C1D44655E}" type="sibTrans" cxnId="{321321B3-9B19-4768-A96B-FFC8E4C04625}">
      <dgm:prSet/>
      <dgm:spPr/>
      <dgm:t>
        <a:bodyPr/>
        <a:lstStyle/>
        <a:p>
          <a:endParaRPr lang="en-US"/>
        </a:p>
      </dgm:t>
    </dgm:pt>
    <dgm:pt modelId="{25D59EB4-FFF3-4305-996E-80DFA69C6A78}">
      <dgm:prSet phldrT="[Text]" custT="1"/>
      <dgm:spPr>
        <a:solidFill>
          <a:schemeClr val="accent2">
            <a:lumMod val="20000"/>
            <a:lumOff val="80000"/>
            <a:alpha val="42000"/>
          </a:schemeClr>
        </a:solidFill>
      </dgm:spPr>
      <dgm:t>
        <a:bodyPr/>
        <a:lstStyle/>
        <a:p>
          <a:r>
            <a:rPr lang="en-US" sz="1600" dirty="0" smtClean="0"/>
            <a:t>Follow-Up Audit/Review</a:t>
          </a:r>
          <a:endParaRPr lang="en-US" sz="1600" dirty="0"/>
        </a:p>
      </dgm:t>
    </dgm:pt>
    <dgm:pt modelId="{83E173B3-334D-42EA-97EB-DAD921B7206D}" type="parTrans" cxnId="{EA94F96C-9545-42E9-81E1-D4D5E95D44AD}">
      <dgm:prSet/>
      <dgm:spPr/>
      <dgm:t>
        <a:bodyPr/>
        <a:lstStyle/>
        <a:p>
          <a:endParaRPr lang="en-US"/>
        </a:p>
      </dgm:t>
    </dgm:pt>
    <dgm:pt modelId="{496F9192-455D-4A00-B9EA-C3F598BC940C}" type="sibTrans" cxnId="{EA94F96C-9545-42E9-81E1-D4D5E95D44AD}">
      <dgm:prSet/>
      <dgm:spPr/>
      <dgm:t>
        <a:bodyPr/>
        <a:lstStyle/>
        <a:p>
          <a:endParaRPr lang="en-US"/>
        </a:p>
      </dgm:t>
    </dgm:pt>
    <dgm:pt modelId="{A641FFD7-7544-4FA7-BE5E-018C06C9F40F}" type="pres">
      <dgm:prSet presAssocID="{8F1C9F54-C5AC-4ABC-BD2C-15BD46B71086}" presName="Name0" presStyleCnt="0">
        <dgm:presLayoutVars>
          <dgm:dir/>
          <dgm:animLvl val="lvl"/>
          <dgm:resizeHandles val="exact"/>
        </dgm:presLayoutVars>
      </dgm:prSet>
      <dgm:spPr/>
      <dgm:t>
        <a:bodyPr/>
        <a:lstStyle/>
        <a:p>
          <a:endParaRPr lang="en-US"/>
        </a:p>
      </dgm:t>
    </dgm:pt>
    <dgm:pt modelId="{AB5B69A1-3D27-4F8B-81E8-F74AA79E317F}" type="pres">
      <dgm:prSet presAssocID="{B1BD1F2A-EF47-451E-A543-605DB566E6D9}" presName="linNode" presStyleCnt="0"/>
      <dgm:spPr/>
    </dgm:pt>
    <dgm:pt modelId="{6AB3E7E8-6B7E-47D2-9869-585D14F9DC38}" type="pres">
      <dgm:prSet presAssocID="{B1BD1F2A-EF47-451E-A543-605DB566E6D9}" presName="parentText" presStyleLbl="node1" presStyleIdx="0" presStyleCnt="4" custScaleY="121144">
        <dgm:presLayoutVars>
          <dgm:chMax val="1"/>
          <dgm:bulletEnabled val="1"/>
        </dgm:presLayoutVars>
      </dgm:prSet>
      <dgm:spPr/>
      <dgm:t>
        <a:bodyPr/>
        <a:lstStyle/>
        <a:p>
          <a:endParaRPr lang="en-US"/>
        </a:p>
      </dgm:t>
    </dgm:pt>
    <dgm:pt modelId="{42111749-4ED0-4053-ABDC-DE1D08428F85}" type="pres">
      <dgm:prSet presAssocID="{B1BD1F2A-EF47-451E-A543-605DB566E6D9}" presName="descendantText" presStyleLbl="alignAccFollowNode1" presStyleIdx="0" presStyleCnt="4" custScaleY="132034">
        <dgm:presLayoutVars>
          <dgm:bulletEnabled val="1"/>
        </dgm:presLayoutVars>
      </dgm:prSet>
      <dgm:spPr/>
      <dgm:t>
        <a:bodyPr/>
        <a:lstStyle/>
        <a:p>
          <a:endParaRPr lang="en-US"/>
        </a:p>
      </dgm:t>
    </dgm:pt>
    <dgm:pt modelId="{DD1659FB-11CD-4232-AE1C-E57BC62CAC5E}" type="pres">
      <dgm:prSet presAssocID="{87DEBE53-DE98-491B-A867-92830D5388F0}" presName="sp" presStyleCnt="0"/>
      <dgm:spPr/>
    </dgm:pt>
    <dgm:pt modelId="{2E4A4A52-9972-4B43-863D-99063D7E4DE4}" type="pres">
      <dgm:prSet presAssocID="{4D70D390-457D-4E66-A1CE-9C107D80FE53}" presName="linNode" presStyleCnt="0"/>
      <dgm:spPr/>
    </dgm:pt>
    <dgm:pt modelId="{57FB8A32-4FB9-483F-9300-24DA90697A46}" type="pres">
      <dgm:prSet presAssocID="{4D70D390-457D-4E66-A1CE-9C107D80FE53}" presName="parentText" presStyleLbl="node1" presStyleIdx="1" presStyleCnt="4">
        <dgm:presLayoutVars>
          <dgm:chMax val="1"/>
          <dgm:bulletEnabled val="1"/>
        </dgm:presLayoutVars>
      </dgm:prSet>
      <dgm:spPr/>
      <dgm:t>
        <a:bodyPr/>
        <a:lstStyle/>
        <a:p>
          <a:endParaRPr lang="en-US"/>
        </a:p>
      </dgm:t>
    </dgm:pt>
    <dgm:pt modelId="{BB8B180A-9550-4394-859E-91A0F94B4DD0}" type="pres">
      <dgm:prSet presAssocID="{4D70D390-457D-4E66-A1CE-9C107D80FE53}" presName="descendantText" presStyleLbl="alignAccFollowNode1" presStyleIdx="1" presStyleCnt="4">
        <dgm:presLayoutVars>
          <dgm:bulletEnabled val="1"/>
        </dgm:presLayoutVars>
      </dgm:prSet>
      <dgm:spPr/>
      <dgm:t>
        <a:bodyPr/>
        <a:lstStyle/>
        <a:p>
          <a:endParaRPr lang="en-US"/>
        </a:p>
      </dgm:t>
    </dgm:pt>
    <dgm:pt modelId="{8C563F3F-3A7F-4C0A-8ACB-852C5FDFDEE9}" type="pres">
      <dgm:prSet presAssocID="{5B6882A6-A8C8-4745-A607-2486ACD34F8D}" presName="sp" presStyleCnt="0"/>
      <dgm:spPr/>
    </dgm:pt>
    <dgm:pt modelId="{62499C60-DC19-4F8B-B8A1-96505B013123}" type="pres">
      <dgm:prSet presAssocID="{5F2A99D2-2A37-4539-8B0E-BBF3D3D09F5C}" presName="linNode" presStyleCnt="0"/>
      <dgm:spPr/>
    </dgm:pt>
    <dgm:pt modelId="{EF87DF84-8B9A-484D-9363-CD4F859325F4}" type="pres">
      <dgm:prSet presAssocID="{5F2A99D2-2A37-4539-8B0E-BBF3D3D09F5C}" presName="parentText" presStyleLbl="node1" presStyleIdx="2" presStyleCnt="4">
        <dgm:presLayoutVars>
          <dgm:chMax val="1"/>
          <dgm:bulletEnabled val="1"/>
        </dgm:presLayoutVars>
      </dgm:prSet>
      <dgm:spPr/>
      <dgm:t>
        <a:bodyPr/>
        <a:lstStyle/>
        <a:p>
          <a:endParaRPr lang="en-US"/>
        </a:p>
      </dgm:t>
    </dgm:pt>
    <dgm:pt modelId="{C8412AD6-CB1D-4D81-B2FB-C0371A910DAA}" type="pres">
      <dgm:prSet presAssocID="{5F2A99D2-2A37-4539-8B0E-BBF3D3D09F5C}" presName="descendantText" presStyleLbl="alignAccFollowNode1" presStyleIdx="2" presStyleCnt="4">
        <dgm:presLayoutVars>
          <dgm:bulletEnabled val="1"/>
        </dgm:presLayoutVars>
      </dgm:prSet>
      <dgm:spPr/>
      <dgm:t>
        <a:bodyPr/>
        <a:lstStyle/>
        <a:p>
          <a:endParaRPr lang="en-US"/>
        </a:p>
      </dgm:t>
    </dgm:pt>
    <dgm:pt modelId="{1A78F2AC-7F96-4226-B054-92650C079B44}" type="pres">
      <dgm:prSet presAssocID="{C33D974D-CE40-4039-BA6E-82D338FBC1C1}" presName="sp" presStyleCnt="0"/>
      <dgm:spPr/>
    </dgm:pt>
    <dgm:pt modelId="{F2C0A537-F034-4F0C-B6ED-6FAC1CE60C93}" type="pres">
      <dgm:prSet presAssocID="{E9DCFF64-196E-4A62-80C6-A765C7836777}" presName="linNode" presStyleCnt="0"/>
      <dgm:spPr/>
    </dgm:pt>
    <dgm:pt modelId="{F24BEFA8-2455-4E2E-B253-1AA4AE298174}" type="pres">
      <dgm:prSet presAssocID="{E9DCFF64-196E-4A62-80C6-A765C7836777}" presName="parentText" presStyleLbl="node1" presStyleIdx="3" presStyleCnt="4">
        <dgm:presLayoutVars>
          <dgm:chMax val="1"/>
          <dgm:bulletEnabled val="1"/>
        </dgm:presLayoutVars>
      </dgm:prSet>
      <dgm:spPr/>
      <dgm:t>
        <a:bodyPr/>
        <a:lstStyle/>
        <a:p>
          <a:endParaRPr lang="en-US"/>
        </a:p>
      </dgm:t>
    </dgm:pt>
    <dgm:pt modelId="{D212EA21-A7E9-48F2-A266-F43F32337EAF}" type="pres">
      <dgm:prSet presAssocID="{E9DCFF64-196E-4A62-80C6-A765C7836777}" presName="descendantText" presStyleLbl="alignAccFollowNode1" presStyleIdx="3" presStyleCnt="4">
        <dgm:presLayoutVars>
          <dgm:bulletEnabled val="1"/>
        </dgm:presLayoutVars>
      </dgm:prSet>
      <dgm:spPr/>
      <dgm:t>
        <a:bodyPr/>
        <a:lstStyle/>
        <a:p>
          <a:endParaRPr lang="en-US"/>
        </a:p>
      </dgm:t>
    </dgm:pt>
  </dgm:ptLst>
  <dgm:cxnLst>
    <dgm:cxn modelId="{2F94018D-53B2-4AB9-A628-89D1DE4546CB}" type="presOf" srcId="{4D70D390-457D-4E66-A1CE-9C107D80FE53}" destId="{57FB8A32-4FB9-483F-9300-24DA90697A46}" srcOrd="0" destOrd="0" presId="urn:microsoft.com/office/officeart/2005/8/layout/vList5"/>
    <dgm:cxn modelId="{3132E677-B24F-4A87-AD98-FBA4939BC37B}" type="presOf" srcId="{AC87CE1E-26F7-4CD8-80E2-0DFCB5B75256}" destId="{42111749-4ED0-4053-ABDC-DE1D08428F85}" srcOrd="0" destOrd="2" presId="urn:microsoft.com/office/officeart/2005/8/layout/vList5"/>
    <dgm:cxn modelId="{A9B73BB5-720A-4FA5-8985-F0338722B360}" srcId="{8F1C9F54-C5AC-4ABC-BD2C-15BD46B71086}" destId="{E9DCFF64-196E-4A62-80C6-A765C7836777}" srcOrd="3" destOrd="0" parTransId="{DF7264AA-CD16-4598-96CC-AFDA2B6769F9}" sibTransId="{909E3F58-8FD1-4364-ACB7-2083B59E2B6D}"/>
    <dgm:cxn modelId="{3F828BE3-D351-4177-BC8C-EABD71A06504}" srcId="{4D70D390-457D-4E66-A1CE-9C107D80FE53}" destId="{524F53A8-F39B-4636-9D28-582F7BAFFFA4}" srcOrd="0" destOrd="0" parTransId="{F79324E6-48F3-4DE7-9F9D-408060CCB721}" sibTransId="{BF3F0698-E751-48F1-97C1-6CDF61C22DDE}"/>
    <dgm:cxn modelId="{2A2B4F93-2142-49A3-A88C-0DD7A1331193}" type="presOf" srcId="{402DC26F-96A3-4443-B781-2AF505A79E26}" destId="{C8412AD6-CB1D-4D81-B2FB-C0371A910DAA}" srcOrd="0" destOrd="2" presId="urn:microsoft.com/office/officeart/2005/8/layout/vList5"/>
    <dgm:cxn modelId="{3A7F97F3-AE0B-4C2D-B9AC-C224291AEECF}" srcId="{8F1C9F54-C5AC-4ABC-BD2C-15BD46B71086}" destId="{B1BD1F2A-EF47-451E-A543-605DB566E6D9}" srcOrd="0" destOrd="0" parTransId="{553093BF-2BC7-464D-870E-85E727445DBC}" sibTransId="{87DEBE53-DE98-491B-A867-92830D5388F0}"/>
    <dgm:cxn modelId="{D411EE00-D779-4FBA-82CC-701260003DE2}" type="presOf" srcId="{5F2A99D2-2A37-4539-8B0E-BBF3D3D09F5C}" destId="{EF87DF84-8B9A-484D-9363-CD4F859325F4}" srcOrd="0" destOrd="0" presId="urn:microsoft.com/office/officeart/2005/8/layout/vList5"/>
    <dgm:cxn modelId="{321321B3-9B19-4768-A96B-FFC8E4C04625}" srcId="{E9DCFF64-196E-4A62-80C6-A765C7836777}" destId="{E28170EE-DFB4-43ED-9BE6-4BA73B661024}" srcOrd="0" destOrd="0" parTransId="{6B5BA4EC-C68F-4995-B322-C5A6BAC2243C}" sibTransId="{ECBF79A0-0D43-41E7-ADEC-2C2C1D44655E}"/>
    <dgm:cxn modelId="{24DF3E31-F7D7-494F-B5BB-9DCA1375A0BA}" srcId="{5F2A99D2-2A37-4539-8B0E-BBF3D3D09F5C}" destId="{259A960C-9B05-4E83-8583-CEC692DDEEC0}" srcOrd="0" destOrd="0" parTransId="{F98C7BFE-18BF-45FF-B57E-9B8E4D23CB33}" sibTransId="{C7ABBA79-C7EA-4650-86A0-79935CBB6F9C}"/>
    <dgm:cxn modelId="{18333FD3-346C-4363-8A97-E56F9FEF85BC}" type="presOf" srcId="{B1BD1F2A-EF47-451E-A543-605DB566E6D9}" destId="{6AB3E7E8-6B7E-47D2-9869-585D14F9DC38}" srcOrd="0" destOrd="0" presId="urn:microsoft.com/office/officeart/2005/8/layout/vList5"/>
    <dgm:cxn modelId="{A59A72B8-FD62-457C-AAA9-DEC141E7990D}" srcId="{B1BD1F2A-EF47-451E-A543-605DB566E6D9}" destId="{E8EFEE2E-8456-4C23-B820-5019F4944160}" srcOrd="0" destOrd="0" parTransId="{844F9C5A-D84E-47A8-AC4B-875954B3635A}" sibTransId="{32821FA1-1494-4802-949D-F28A42D4221B}"/>
    <dgm:cxn modelId="{0FB09880-24F0-41C5-B609-8A90D9CA8F94}" type="presOf" srcId="{25D59EB4-FFF3-4305-996E-80DFA69C6A78}" destId="{D212EA21-A7E9-48F2-A266-F43F32337EAF}" srcOrd="0" destOrd="1" presId="urn:microsoft.com/office/officeart/2005/8/layout/vList5"/>
    <dgm:cxn modelId="{A6C1F274-E43A-4390-B25B-E2ABDB9FDD17}" srcId="{B1BD1F2A-EF47-451E-A543-605DB566E6D9}" destId="{C039EE39-6A9A-4370-A90A-04A60BF8C5F3}" srcOrd="1" destOrd="0" parTransId="{96F0D5D6-52EF-4016-AD7A-5B9299B43BBD}" sibTransId="{1AE2E5B4-B95D-44CE-B4D5-D09A5A4061A8}"/>
    <dgm:cxn modelId="{C3C5E17C-AEC1-464E-BC0A-B13F0B6198BC}" srcId="{8F1C9F54-C5AC-4ABC-BD2C-15BD46B71086}" destId="{4D70D390-457D-4E66-A1CE-9C107D80FE53}" srcOrd="1" destOrd="0" parTransId="{8F03AAF7-5330-40FA-859F-F1B398EC4610}" sibTransId="{5B6882A6-A8C8-4745-A607-2486ACD34F8D}"/>
    <dgm:cxn modelId="{B2BF7BFE-5BFD-4A97-B033-A15D3F723BEB}" type="presOf" srcId="{259A960C-9B05-4E83-8583-CEC692DDEEC0}" destId="{C8412AD6-CB1D-4D81-B2FB-C0371A910DAA}" srcOrd="0" destOrd="0" presId="urn:microsoft.com/office/officeart/2005/8/layout/vList5"/>
    <dgm:cxn modelId="{91A9109E-9379-4D78-BBF0-5DF541261820}" type="presOf" srcId="{6D671A1E-FC7F-4B8C-B784-25E46331E256}" destId="{C8412AD6-CB1D-4D81-B2FB-C0371A910DAA}" srcOrd="0" destOrd="1" presId="urn:microsoft.com/office/officeart/2005/8/layout/vList5"/>
    <dgm:cxn modelId="{CBA63A87-13DC-462C-9B7A-C7C4B16DD72E}" srcId="{8F1C9F54-C5AC-4ABC-BD2C-15BD46B71086}" destId="{5F2A99D2-2A37-4539-8B0E-BBF3D3D09F5C}" srcOrd="2" destOrd="0" parTransId="{6914F2C1-F95E-4D65-BBC2-942951C918BC}" sibTransId="{C33D974D-CE40-4039-BA6E-82D338FBC1C1}"/>
    <dgm:cxn modelId="{A5D07ED1-92B3-4BAA-82B9-100E5EFE2831}" type="presOf" srcId="{0B0DA54D-22D5-43B7-A602-9C6AA90B78B6}" destId="{42111749-4ED0-4053-ABDC-DE1D08428F85}" srcOrd="0" destOrd="3" presId="urn:microsoft.com/office/officeart/2005/8/layout/vList5"/>
    <dgm:cxn modelId="{6F56BF77-2065-4E21-B05A-E772F8D8203E}" type="presOf" srcId="{8F1C9F54-C5AC-4ABC-BD2C-15BD46B71086}" destId="{A641FFD7-7544-4FA7-BE5E-018C06C9F40F}" srcOrd="0" destOrd="0" presId="urn:microsoft.com/office/officeart/2005/8/layout/vList5"/>
    <dgm:cxn modelId="{57A5C29E-7833-4474-AC8E-AA93F203D1B4}" srcId="{B1BD1F2A-EF47-451E-A543-605DB566E6D9}" destId="{AC87CE1E-26F7-4CD8-80E2-0DFCB5B75256}" srcOrd="2" destOrd="0" parTransId="{FFE7CA79-E764-4023-8ACC-63567A0BBFD8}" sibTransId="{D51309A7-4979-4E62-9C55-5DC116B6CC97}"/>
    <dgm:cxn modelId="{99E32E2B-39D3-453D-B8DC-093D60671098}" type="presOf" srcId="{524F53A8-F39B-4636-9D28-582F7BAFFFA4}" destId="{BB8B180A-9550-4394-859E-91A0F94B4DD0}" srcOrd="0" destOrd="0" presId="urn:microsoft.com/office/officeart/2005/8/layout/vList5"/>
    <dgm:cxn modelId="{DF466B4A-DEC2-4D79-BBB7-936CB0AD775B}" type="presOf" srcId="{E28170EE-DFB4-43ED-9BE6-4BA73B661024}" destId="{D212EA21-A7E9-48F2-A266-F43F32337EAF}" srcOrd="0" destOrd="0" presId="urn:microsoft.com/office/officeart/2005/8/layout/vList5"/>
    <dgm:cxn modelId="{EA94F96C-9545-42E9-81E1-D4D5E95D44AD}" srcId="{E9DCFF64-196E-4A62-80C6-A765C7836777}" destId="{25D59EB4-FFF3-4305-996E-80DFA69C6A78}" srcOrd="1" destOrd="0" parTransId="{83E173B3-334D-42EA-97EB-DAD921B7206D}" sibTransId="{496F9192-455D-4A00-B9EA-C3F598BC940C}"/>
    <dgm:cxn modelId="{4098860D-9A1A-429A-8FCB-7D334777A184}" type="presOf" srcId="{E9DCFF64-196E-4A62-80C6-A765C7836777}" destId="{F24BEFA8-2455-4E2E-B253-1AA4AE298174}" srcOrd="0" destOrd="0" presId="urn:microsoft.com/office/officeart/2005/8/layout/vList5"/>
    <dgm:cxn modelId="{DD85693F-3A3A-408A-9A31-ABA5C22B4E1C}" srcId="{5F2A99D2-2A37-4539-8B0E-BBF3D3D09F5C}" destId="{402DC26F-96A3-4443-B781-2AF505A79E26}" srcOrd="2" destOrd="0" parTransId="{65ADD618-B7A1-4172-801C-A3A0D57D6CBE}" sibTransId="{85C973EC-F6D5-4797-BD13-9D8693268EBF}"/>
    <dgm:cxn modelId="{6035FAAC-1CC0-40AC-9659-91BBD5490364}" type="presOf" srcId="{E8EFEE2E-8456-4C23-B820-5019F4944160}" destId="{42111749-4ED0-4053-ABDC-DE1D08428F85}" srcOrd="0" destOrd="0" presId="urn:microsoft.com/office/officeart/2005/8/layout/vList5"/>
    <dgm:cxn modelId="{B4A04CF2-A050-4EE0-B92A-22D723BF5E73}" type="presOf" srcId="{C039EE39-6A9A-4370-A90A-04A60BF8C5F3}" destId="{42111749-4ED0-4053-ABDC-DE1D08428F85}" srcOrd="0" destOrd="1" presId="urn:microsoft.com/office/officeart/2005/8/layout/vList5"/>
    <dgm:cxn modelId="{11BC34FB-07C0-41BC-B39D-35325B72E887}" srcId="{B1BD1F2A-EF47-451E-A543-605DB566E6D9}" destId="{0B0DA54D-22D5-43B7-A602-9C6AA90B78B6}" srcOrd="3" destOrd="0" parTransId="{1009588B-60E4-4685-90C2-BF5757C8DED3}" sibTransId="{F9F607FB-712E-4718-8163-CC89120A2797}"/>
    <dgm:cxn modelId="{883A8E21-05C4-435F-823C-3C55CBE11E96}" srcId="{5F2A99D2-2A37-4539-8B0E-BBF3D3D09F5C}" destId="{6D671A1E-FC7F-4B8C-B784-25E46331E256}" srcOrd="1" destOrd="0" parTransId="{18FB2E5A-3F3C-4F88-93BB-18DD56595002}" sibTransId="{63E6C5B7-CF6C-45D0-9FF8-67E409CD296A}"/>
    <dgm:cxn modelId="{06C1151B-073B-418F-88D9-C2AF7813F94D}" type="presParOf" srcId="{A641FFD7-7544-4FA7-BE5E-018C06C9F40F}" destId="{AB5B69A1-3D27-4F8B-81E8-F74AA79E317F}" srcOrd="0" destOrd="0" presId="urn:microsoft.com/office/officeart/2005/8/layout/vList5"/>
    <dgm:cxn modelId="{D4D51B0A-CCDC-4D20-82FC-2A8118496D06}" type="presParOf" srcId="{AB5B69A1-3D27-4F8B-81E8-F74AA79E317F}" destId="{6AB3E7E8-6B7E-47D2-9869-585D14F9DC38}" srcOrd="0" destOrd="0" presId="urn:microsoft.com/office/officeart/2005/8/layout/vList5"/>
    <dgm:cxn modelId="{5CA4B925-353D-435E-9DE1-DDF17C6B073D}" type="presParOf" srcId="{AB5B69A1-3D27-4F8B-81E8-F74AA79E317F}" destId="{42111749-4ED0-4053-ABDC-DE1D08428F85}" srcOrd="1" destOrd="0" presId="urn:microsoft.com/office/officeart/2005/8/layout/vList5"/>
    <dgm:cxn modelId="{B1FAB976-FD62-4B3A-B0BC-1317BE62B05A}" type="presParOf" srcId="{A641FFD7-7544-4FA7-BE5E-018C06C9F40F}" destId="{DD1659FB-11CD-4232-AE1C-E57BC62CAC5E}" srcOrd="1" destOrd="0" presId="urn:microsoft.com/office/officeart/2005/8/layout/vList5"/>
    <dgm:cxn modelId="{9BCF5036-AAA7-400E-B0A2-63F4DAAB12AE}" type="presParOf" srcId="{A641FFD7-7544-4FA7-BE5E-018C06C9F40F}" destId="{2E4A4A52-9972-4B43-863D-99063D7E4DE4}" srcOrd="2" destOrd="0" presId="urn:microsoft.com/office/officeart/2005/8/layout/vList5"/>
    <dgm:cxn modelId="{559148AD-2497-4150-AB37-938A7BD4A028}" type="presParOf" srcId="{2E4A4A52-9972-4B43-863D-99063D7E4DE4}" destId="{57FB8A32-4FB9-483F-9300-24DA90697A46}" srcOrd="0" destOrd="0" presId="urn:microsoft.com/office/officeart/2005/8/layout/vList5"/>
    <dgm:cxn modelId="{B832AA1F-6FA1-4F9A-AB22-EFA44A35A6BC}" type="presParOf" srcId="{2E4A4A52-9972-4B43-863D-99063D7E4DE4}" destId="{BB8B180A-9550-4394-859E-91A0F94B4DD0}" srcOrd="1" destOrd="0" presId="urn:microsoft.com/office/officeart/2005/8/layout/vList5"/>
    <dgm:cxn modelId="{6E038B67-B652-43F9-A690-35EE368ACF58}" type="presParOf" srcId="{A641FFD7-7544-4FA7-BE5E-018C06C9F40F}" destId="{8C563F3F-3A7F-4C0A-8ACB-852C5FDFDEE9}" srcOrd="3" destOrd="0" presId="urn:microsoft.com/office/officeart/2005/8/layout/vList5"/>
    <dgm:cxn modelId="{9A592D6C-02F4-43FB-ADBE-ED11075E3EDD}" type="presParOf" srcId="{A641FFD7-7544-4FA7-BE5E-018C06C9F40F}" destId="{62499C60-DC19-4F8B-B8A1-96505B013123}" srcOrd="4" destOrd="0" presId="urn:microsoft.com/office/officeart/2005/8/layout/vList5"/>
    <dgm:cxn modelId="{3B1A7C03-E14B-4AF2-BB0F-FDD288147415}" type="presParOf" srcId="{62499C60-DC19-4F8B-B8A1-96505B013123}" destId="{EF87DF84-8B9A-484D-9363-CD4F859325F4}" srcOrd="0" destOrd="0" presId="urn:microsoft.com/office/officeart/2005/8/layout/vList5"/>
    <dgm:cxn modelId="{CB8CB073-DB0D-49DD-AB00-22475152A917}" type="presParOf" srcId="{62499C60-DC19-4F8B-B8A1-96505B013123}" destId="{C8412AD6-CB1D-4D81-B2FB-C0371A910DAA}" srcOrd="1" destOrd="0" presId="urn:microsoft.com/office/officeart/2005/8/layout/vList5"/>
    <dgm:cxn modelId="{4069A5AF-9A2B-4844-94CC-C3841C2BB9A9}" type="presParOf" srcId="{A641FFD7-7544-4FA7-BE5E-018C06C9F40F}" destId="{1A78F2AC-7F96-4226-B054-92650C079B44}" srcOrd="5" destOrd="0" presId="urn:microsoft.com/office/officeart/2005/8/layout/vList5"/>
    <dgm:cxn modelId="{4214ADEA-8F77-4A31-9616-15F2D33A6C56}" type="presParOf" srcId="{A641FFD7-7544-4FA7-BE5E-018C06C9F40F}" destId="{F2C0A537-F034-4F0C-B6ED-6FAC1CE60C93}" srcOrd="6" destOrd="0" presId="urn:microsoft.com/office/officeart/2005/8/layout/vList5"/>
    <dgm:cxn modelId="{8B1D9087-ED6D-467A-8017-8986C2154B86}" type="presParOf" srcId="{F2C0A537-F034-4F0C-B6ED-6FAC1CE60C93}" destId="{F24BEFA8-2455-4E2E-B253-1AA4AE298174}" srcOrd="0" destOrd="0" presId="urn:microsoft.com/office/officeart/2005/8/layout/vList5"/>
    <dgm:cxn modelId="{4CD7428D-BEDB-4D0F-A419-1BFFDDD83A14}" type="presParOf" srcId="{F2C0A537-F034-4F0C-B6ED-6FAC1CE60C93}" destId="{D212EA21-A7E9-48F2-A266-F43F32337EAF}"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2111749-4ED0-4053-ABDC-DE1D08428F85}">
      <dsp:nvSpPr>
        <dsp:cNvPr id="0" name=""/>
        <dsp:cNvSpPr/>
      </dsp:nvSpPr>
      <dsp:spPr>
        <a:xfrm rot="5400000">
          <a:off x="5013024" y="-2003092"/>
          <a:ext cx="1051746" cy="5213080"/>
        </a:xfrm>
        <a:prstGeom prst="round2SameRect">
          <a:avLst/>
        </a:prstGeom>
        <a:solidFill>
          <a:schemeClr val="accent2">
            <a:lumMod val="20000"/>
            <a:lumOff val="80000"/>
            <a:alpha val="4200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Notification</a:t>
          </a:r>
          <a:endParaRPr lang="en-US" sz="1600" kern="1200" dirty="0"/>
        </a:p>
        <a:p>
          <a:pPr marL="171450" lvl="1" indent="-171450" algn="l" defTabSz="711200">
            <a:lnSpc>
              <a:spcPct val="90000"/>
            </a:lnSpc>
            <a:spcBef>
              <a:spcPct val="0"/>
            </a:spcBef>
            <a:spcAft>
              <a:spcPct val="15000"/>
            </a:spcAft>
            <a:buChar char="••"/>
          </a:pPr>
          <a:r>
            <a:rPr lang="en-US" sz="1600" kern="1200" dirty="0" smtClean="0"/>
            <a:t>Initial Discussion</a:t>
          </a:r>
          <a:endParaRPr lang="en-US" sz="1600" kern="1200" dirty="0"/>
        </a:p>
        <a:p>
          <a:pPr marL="171450" lvl="1" indent="-171450" algn="l" defTabSz="711200">
            <a:lnSpc>
              <a:spcPct val="90000"/>
            </a:lnSpc>
            <a:spcBef>
              <a:spcPct val="0"/>
            </a:spcBef>
            <a:spcAft>
              <a:spcPct val="15000"/>
            </a:spcAft>
            <a:buChar char="••"/>
          </a:pPr>
          <a:r>
            <a:rPr lang="en-US" sz="1600" kern="1200" dirty="0" smtClean="0"/>
            <a:t>Audit Plan</a:t>
          </a:r>
          <a:endParaRPr lang="en-US" sz="1600" kern="1200" dirty="0"/>
        </a:p>
        <a:p>
          <a:pPr marL="171450" lvl="1" indent="-171450" algn="l" defTabSz="711200">
            <a:lnSpc>
              <a:spcPct val="90000"/>
            </a:lnSpc>
            <a:spcBef>
              <a:spcPct val="0"/>
            </a:spcBef>
            <a:spcAft>
              <a:spcPct val="15000"/>
            </a:spcAft>
            <a:buChar char="••"/>
          </a:pPr>
          <a:r>
            <a:rPr lang="en-US" sz="1600" kern="1200" dirty="0" smtClean="0"/>
            <a:t>Opening Conference</a:t>
          </a:r>
          <a:endParaRPr lang="en-US" sz="1600" kern="1200" dirty="0"/>
        </a:p>
      </dsp:txBody>
      <dsp:txXfrm rot="5400000">
        <a:off x="5013024" y="-2003092"/>
        <a:ext cx="1051746" cy="5213080"/>
      </dsp:txXfrm>
    </dsp:sp>
    <dsp:sp modelId="{6AB3E7E8-6B7E-47D2-9869-585D14F9DC38}">
      <dsp:nvSpPr>
        <dsp:cNvPr id="0" name=""/>
        <dsp:cNvSpPr/>
      </dsp:nvSpPr>
      <dsp:spPr>
        <a:xfrm>
          <a:off x="0" y="322"/>
          <a:ext cx="2932357" cy="120625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Audit Opening</a:t>
          </a:r>
        </a:p>
      </dsp:txBody>
      <dsp:txXfrm>
        <a:off x="0" y="322"/>
        <a:ext cx="2932357" cy="1206250"/>
      </dsp:txXfrm>
    </dsp:sp>
    <dsp:sp modelId="{BB8B180A-9550-4394-859E-91A0F94B4DD0}">
      <dsp:nvSpPr>
        <dsp:cNvPr id="0" name=""/>
        <dsp:cNvSpPr/>
      </dsp:nvSpPr>
      <dsp:spPr>
        <a:xfrm rot="5400000">
          <a:off x="5146025" y="-854871"/>
          <a:ext cx="796572" cy="5218176"/>
        </a:xfrm>
        <a:prstGeom prst="round2SameRect">
          <a:avLst/>
        </a:prstGeom>
        <a:solidFill>
          <a:schemeClr val="accent2">
            <a:lumMod val="20000"/>
            <a:lumOff val="80000"/>
            <a:alpha val="4200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Fieldwork</a:t>
          </a:r>
          <a:endParaRPr lang="en-US" sz="1600" kern="1200" dirty="0"/>
        </a:p>
      </dsp:txBody>
      <dsp:txXfrm rot="5400000">
        <a:off x="5146025" y="-854871"/>
        <a:ext cx="796572" cy="5218176"/>
      </dsp:txXfrm>
    </dsp:sp>
    <dsp:sp modelId="{57FB8A32-4FB9-483F-9300-24DA90697A46}">
      <dsp:nvSpPr>
        <dsp:cNvPr id="0" name=""/>
        <dsp:cNvSpPr/>
      </dsp:nvSpPr>
      <dsp:spPr>
        <a:xfrm>
          <a:off x="0" y="1256358"/>
          <a:ext cx="2935224" cy="99571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Performing the Audit</a:t>
          </a:r>
          <a:endParaRPr lang="en-US" sz="2400" kern="1200" dirty="0"/>
        </a:p>
      </dsp:txBody>
      <dsp:txXfrm>
        <a:off x="0" y="1256358"/>
        <a:ext cx="2935224" cy="995715"/>
      </dsp:txXfrm>
    </dsp:sp>
    <dsp:sp modelId="{C8412AD6-CB1D-4D81-B2FB-C0371A910DAA}">
      <dsp:nvSpPr>
        <dsp:cNvPr id="0" name=""/>
        <dsp:cNvSpPr/>
      </dsp:nvSpPr>
      <dsp:spPr>
        <a:xfrm rot="5400000">
          <a:off x="5146025" y="190629"/>
          <a:ext cx="796572" cy="5218176"/>
        </a:xfrm>
        <a:prstGeom prst="round2SameRect">
          <a:avLst/>
        </a:prstGeom>
        <a:solidFill>
          <a:schemeClr val="accent2">
            <a:lumMod val="20000"/>
            <a:lumOff val="80000"/>
            <a:alpha val="4200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Interim Findings / Draft Report</a:t>
          </a:r>
          <a:endParaRPr lang="en-US" sz="1600" kern="1200" dirty="0"/>
        </a:p>
        <a:p>
          <a:pPr marL="171450" lvl="1" indent="-171450" algn="l" defTabSz="711200">
            <a:lnSpc>
              <a:spcPct val="90000"/>
            </a:lnSpc>
            <a:spcBef>
              <a:spcPct val="0"/>
            </a:spcBef>
            <a:spcAft>
              <a:spcPct val="15000"/>
            </a:spcAft>
            <a:buChar char="••"/>
          </a:pPr>
          <a:r>
            <a:rPr lang="en-US" sz="1600" kern="1200" dirty="0" smtClean="0"/>
            <a:t>Closing Conference</a:t>
          </a:r>
          <a:endParaRPr lang="en-US" sz="1600" kern="1200" dirty="0"/>
        </a:p>
        <a:p>
          <a:pPr marL="171450" lvl="1" indent="-171450" algn="l" defTabSz="711200">
            <a:lnSpc>
              <a:spcPct val="90000"/>
            </a:lnSpc>
            <a:spcBef>
              <a:spcPct val="0"/>
            </a:spcBef>
            <a:spcAft>
              <a:spcPct val="15000"/>
            </a:spcAft>
            <a:buChar char="••"/>
          </a:pPr>
          <a:r>
            <a:rPr lang="en-US" sz="1600" kern="1200" dirty="0" smtClean="0"/>
            <a:t>Final Audit Report</a:t>
          </a:r>
          <a:endParaRPr lang="en-US" sz="1600" kern="1200" dirty="0"/>
        </a:p>
      </dsp:txBody>
      <dsp:txXfrm rot="5400000">
        <a:off x="5146025" y="190629"/>
        <a:ext cx="796572" cy="5218176"/>
      </dsp:txXfrm>
    </dsp:sp>
    <dsp:sp modelId="{EF87DF84-8B9A-484D-9363-CD4F859325F4}">
      <dsp:nvSpPr>
        <dsp:cNvPr id="0" name=""/>
        <dsp:cNvSpPr/>
      </dsp:nvSpPr>
      <dsp:spPr>
        <a:xfrm>
          <a:off x="0" y="2301859"/>
          <a:ext cx="2935224" cy="99571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Reporting Results</a:t>
          </a:r>
          <a:endParaRPr lang="en-US" sz="2400" kern="1200" dirty="0"/>
        </a:p>
      </dsp:txBody>
      <dsp:txXfrm>
        <a:off x="0" y="2301859"/>
        <a:ext cx="2935224" cy="995715"/>
      </dsp:txXfrm>
    </dsp:sp>
    <dsp:sp modelId="{D212EA21-A7E9-48F2-A266-F43F32337EAF}">
      <dsp:nvSpPr>
        <dsp:cNvPr id="0" name=""/>
        <dsp:cNvSpPr/>
      </dsp:nvSpPr>
      <dsp:spPr>
        <a:xfrm rot="5400000">
          <a:off x="5146025" y="1236131"/>
          <a:ext cx="796572" cy="5218176"/>
        </a:xfrm>
        <a:prstGeom prst="round2SameRect">
          <a:avLst/>
        </a:prstGeom>
        <a:solidFill>
          <a:schemeClr val="accent2">
            <a:lumMod val="20000"/>
            <a:lumOff val="80000"/>
            <a:alpha val="4200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Action Plan</a:t>
          </a:r>
          <a:endParaRPr lang="en-US" sz="1600" kern="1200" dirty="0"/>
        </a:p>
        <a:p>
          <a:pPr marL="171450" lvl="1" indent="-171450" algn="l" defTabSz="711200">
            <a:lnSpc>
              <a:spcPct val="90000"/>
            </a:lnSpc>
            <a:spcBef>
              <a:spcPct val="0"/>
            </a:spcBef>
            <a:spcAft>
              <a:spcPct val="15000"/>
            </a:spcAft>
            <a:buChar char="••"/>
          </a:pPr>
          <a:r>
            <a:rPr lang="en-US" sz="1600" kern="1200" dirty="0" smtClean="0"/>
            <a:t>Follow-Up Audit/Review</a:t>
          </a:r>
          <a:endParaRPr lang="en-US" sz="1600" kern="1200" dirty="0"/>
        </a:p>
      </dsp:txBody>
      <dsp:txXfrm rot="5400000">
        <a:off x="5146025" y="1236131"/>
        <a:ext cx="796572" cy="5218176"/>
      </dsp:txXfrm>
    </dsp:sp>
    <dsp:sp modelId="{F24BEFA8-2455-4E2E-B253-1AA4AE298174}">
      <dsp:nvSpPr>
        <dsp:cNvPr id="0" name=""/>
        <dsp:cNvSpPr/>
      </dsp:nvSpPr>
      <dsp:spPr>
        <a:xfrm>
          <a:off x="0" y="3347361"/>
          <a:ext cx="2935224" cy="99571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Corrective Action</a:t>
          </a:r>
          <a:endParaRPr lang="en-US" sz="2400" kern="1200" dirty="0"/>
        </a:p>
      </dsp:txBody>
      <dsp:txXfrm>
        <a:off x="0" y="3347361"/>
        <a:ext cx="2935224" cy="99571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45" cy="464205"/>
          </a:xfrm>
          <a:prstGeom prst="rect">
            <a:avLst/>
          </a:prstGeom>
        </p:spPr>
        <p:txBody>
          <a:bodyPr vert="horz" lIns="88139" tIns="44070" rIns="88139" bIns="44070" rtlCol="0"/>
          <a:lstStyle>
            <a:lvl1pPr algn="l">
              <a:defRPr sz="1200"/>
            </a:lvl1pPr>
          </a:lstStyle>
          <a:p>
            <a:endParaRPr lang="en-US" dirty="0"/>
          </a:p>
        </p:txBody>
      </p:sp>
      <p:sp>
        <p:nvSpPr>
          <p:cNvPr id="3" name="Date Placeholder 2"/>
          <p:cNvSpPr>
            <a:spLocks noGrp="1"/>
          </p:cNvSpPr>
          <p:nvPr>
            <p:ph type="dt" sz="quarter" idx="1"/>
          </p:nvPr>
        </p:nvSpPr>
        <p:spPr>
          <a:xfrm>
            <a:off x="3970734" y="1"/>
            <a:ext cx="3038145" cy="464205"/>
          </a:xfrm>
          <a:prstGeom prst="rect">
            <a:avLst/>
          </a:prstGeom>
        </p:spPr>
        <p:txBody>
          <a:bodyPr vert="horz" lIns="88139" tIns="44070" rIns="88139" bIns="44070" rtlCol="0"/>
          <a:lstStyle>
            <a:lvl1pPr algn="r">
              <a:defRPr sz="1200"/>
            </a:lvl1pPr>
          </a:lstStyle>
          <a:p>
            <a:fld id="{A73914BC-C4CC-4747-9596-61869362EE06}" type="datetimeFigureOut">
              <a:rPr lang="en-US" smtClean="0"/>
              <a:pPr/>
              <a:t>2/26/2014</a:t>
            </a:fld>
            <a:endParaRPr lang="en-US" dirty="0"/>
          </a:p>
        </p:txBody>
      </p:sp>
      <p:sp>
        <p:nvSpPr>
          <p:cNvPr id="4" name="Footer Placeholder 3"/>
          <p:cNvSpPr>
            <a:spLocks noGrp="1"/>
          </p:cNvSpPr>
          <p:nvPr>
            <p:ph type="ftr" sz="quarter" idx="2"/>
          </p:nvPr>
        </p:nvSpPr>
        <p:spPr>
          <a:xfrm>
            <a:off x="0" y="8830659"/>
            <a:ext cx="3038145" cy="464205"/>
          </a:xfrm>
          <a:prstGeom prst="rect">
            <a:avLst/>
          </a:prstGeom>
        </p:spPr>
        <p:txBody>
          <a:bodyPr vert="horz" lIns="88139" tIns="44070" rIns="88139" bIns="4407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734" y="8830659"/>
            <a:ext cx="3038145" cy="464205"/>
          </a:xfrm>
          <a:prstGeom prst="rect">
            <a:avLst/>
          </a:prstGeom>
        </p:spPr>
        <p:txBody>
          <a:bodyPr vert="horz" lIns="88139" tIns="44070" rIns="88139" bIns="44070" rtlCol="0" anchor="b"/>
          <a:lstStyle>
            <a:lvl1pPr algn="r">
              <a:defRPr sz="1200"/>
            </a:lvl1pPr>
          </a:lstStyle>
          <a:p>
            <a:fld id="{E32041AC-87B7-4CBD-BB38-A4FAC359AB35}"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53" tIns="46578" rIns="93153" bIns="46578" rtlCol="0"/>
          <a:lstStyle>
            <a:lvl1pPr algn="l">
              <a:defRPr sz="1200"/>
            </a:lvl1pPr>
          </a:lstStyle>
          <a:p>
            <a:endParaRPr lang="en-US" dirty="0"/>
          </a:p>
        </p:txBody>
      </p:sp>
      <p:sp>
        <p:nvSpPr>
          <p:cNvPr id="3" name="Date Placeholder 2"/>
          <p:cNvSpPr>
            <a:spLocks noGrp="1"/>
          </p:cNvSpPr>
          <p:nvPr>
            <p:ph type="dt" idx="1"/>
          </p:nvPr>
        </p:nvSpPr>
        <p:spPr>
          <a:xfrm>
            <a:off x="3970939" y="1"/>
            <a:ext cx="3037840" cy="464820"/>
          </a:xfrm>
          <a:prstGeom prst="rect">
            <a:avLst/>
          </a:prstGeom>
        </p:spPr>
        <p:txBody>
          <a:bodyPr vert="horz" lIns="93153" tIns="46578" rIns="93153" bIns="46578" rtlCol="0"/>
          <a:lstStyle>
            <a:lvl1pPr algn="r">
              <a:defRPr sz="1200"/>
            </a:lvl1pPr>
          </a:lstStyle>
          <a:p>
            <a:fld id="{8BF70AAE-F444-4C8A-B16D-CB5D954381BE}" type="datetimeFigureOut">
              <a:rPr lang="en-US" smtClean="0"/>
              <a:pPr/>
              <a:t>2/26/2014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53" tIns="46578" rIns="93153" bIns="46578"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53" tIns="46578" rIns="93153" bIns="4657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53" tIns="46578" rIns="93153" bIns="4657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53" tIns="46578" rIns="93153" bIns="46578" rtlCol="0" anchor="b"/>
          <a:lstStyle>
            <a:lvl1pPr algn="r">
              <a:defRPr sz="1200"/>
            </a:lvl1pPr>
          </a:lstStyle>
          <a:p>
            <a:fld id="{13F7EE7A-FBB8-42E6-ABDE-FFE174AB1975}"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209800"/>
            <a:ext cx="8458200" cy="1470025"/>
          </a:xfrm>
        </p:spPr>
        <p:txBody>
          <a:bodyPr anchor="b"/>
          <a:lstStyle>
            <a:lvl1pPr>
              <a:defRPr sz="4400">
                <a:solidFill>
                  <a:schemeClr val="accent1">
                    <a:lumMod val="50000"/>
                  </a:schemeClr>
                </a:solidFill>
              </a:defRPr>
            </a:lvl1pPr>
          </a:lstStyle>
          <a:p>
            <a:r>
              <a:rPr kumimoji="0" lang="en-US" smtClean="0"/>
              <a:t>Click to edit Master title style</a:t>
            </a:r>
            <a:endParaRPr kumimoji="0" lang="en-US" dirty="0"/>
          </a:p>
        </p:txBody>
      </p:sp>
      <p:sp>
        <p:nvSpPr>
          <p:cNvPr id="9" name="Subtitle 8"/>
          <p:cNvSpPr>
            <a:spLocks noGrp="1"/>
          </p:cNvSpPr>
          <p:nvPr>
            <p:ph type="subTitle" idx="1"/>
          </p:nvPr>
        </p:nvSpPr>
        <p:spPr>
          <a:xfrm>
            <a:off x="457200" y="4191000"/>
            <a:ext cx="4953000" cy="19050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29" name="Slide Number Placeholder 28"/>
          <p:cNvSpPr>
            <a:spLocks noGrp="1"/>
          </p:cNvSpPr>
          <p:nvPr>
            <p:ph type="sldNum" sz="quarter" idx="12"/>
          </p:nvPr>
        </p:nvSpPr>
        <p:spPr>
          <a:xfrm>
            <a:off x="8320088" y="1136"/>
            <a:ext cx="747712" cy="365760"/>
          </a:xfrm>
          <a:prstGeom prst="rect">
            <a:avLst/>
          </a:prstGeom>
        </p:spPr>
        <p:txBody>
          <a:bodyPr/>
          <a:lstStyle>
            <a:lvl1pPr algn="r">
              <a:defRPr sz="1800">
                <a:solidFill>
                  <a:schemeClr val="bg1"/>
                </a:solidFill>
              </a:defRPr>
            </a:lvl1pPr>
          </a:lstStyle>
          <a:p>
            <a:fld id="{7D084911-CA98-4138-85D3-5CFDAE0E3FD3}" type="slidenum">
              <a:rPr lang="en-US" smtClean="0"/>
              <a:pPr/>
              <a:t>‹#›</a:t>
            </a:fld>
            <a:endParaRPr lang="en-US" dirty="0"/>
          </a:p>
        </p:txBody>
      </p:sp>
      <p:sp useBgFill="1">
        <p:nvSpPr>
          <p:cNvPr id="32" name="Rounded Rectangle 31"/>
          <p:cNvSpPr/>
          <p:nvPr/>
        </p:nvSpPr>
        <p:spPr bwMode="white">
          <a:xfrm>
            <a:off x="36427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Date Placeholder 27"/>
          <p:cNvSpPr txBox="1">
            <a:spLocks/>
          </p:cNvSpPr>
          <p:nvPr/>
        </p:nvSpPr>
        <p:spPr>
          <a:xfrm>
            <a:off x="2971800" y="4206240"/>
            <a:ext cx="960120" cy="457200"/>
          </a:xfrm>
          <a:prstGeom prst="rect">
            <a:avLst/>
          </a:prstGeom>
        </p:spPr>
        <p:txBody>
          <a:bodyPr vert="horz"/>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chemeClr val="accent2"/>
              </a:solidFill>
              <a:effectLst/>
              <a:uLnTx/>
              <a:uFillTx/>
              <a:latin typeface="+mn-lt"/>
              <a:ea typeface="+mn-ea"/>
              <a:cs typeface="+mn-cs"/>
            </a:endParaRPr>
          </a:p>
        </p:txBody>
      </p:sp>
      <p:sp useBgFill="1">
        <p:nvSpPr>
          <p:cNvPr id="45" name="Rounded Rectangle 44"/>
          <p:cNvSpPr/>
          <p:nvPr/>
        </p:nvSpPr>
        <p:spPr bwMode="white">
          <a:xfrm>
            <a:off x="838200" y="5697073"/>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46" name="Rounded Rectangle 45"/>
          <p:cNvSpPr/>
          <p:nvPr/>
        </p:nvSpPr>
        <p:spPr bwMode="white">
          <a:xfrm>
            <a:off x="2804507" y="5795656"/>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7" name="Date Placeholder 27"/>
          <p:cNvSpPr txBox="1">
            <a:spLocks/>
          </p:cNvSpPr>
          <p:nvPr/>
        </p:nvSpPr>
        <p:spPr>
          <a:xfrm>
            <a:off x="2133600" y="5940913"/>
            <a:ext cx="960120" cy="457200"/>
          </a:xfrm>
          <a:prstGeom prst="rect">
            <a:avLst/>
          </a:prstGeom>
        </p:spPr>
        <p:txBody>
          <a:bodyPr vert="horz"/>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chemeClr val="accent2"/>
              </a:solidFill>
              <a:effectLst/>
              <a:uLnTx/>
              <a:uFillTx/>
              <a:latin typeface="+mn-lt"/>
              <a:ea typeface="+mn-ea"/>
              <a:cs typeface="+mn-cs"/>
            </a:endParaRPr>
          </a:p>
        </p:txBody>
      </p:sp>
      <p:sp>
        <p:nvSpPr>
          <p:cNvPr id="20" name="Freeform 19"/>
          <p:cNvSpPr>
            <a:spLocks/>
          </p:cNvSpPr>
          <p:nvPr userDrawn="1"/>
        </p:nvSpPr>
        <p:spPr bwMode="auto">
          <a:xfrm>
            <a:off x="0" y="0"/>
            <a:ext cx="9135994" cy="12192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solidFill>
            <a:schemeClr val="accent1">
              <a:lumMod val="75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21" name="Freeform 20"/>
          <p:cNvSpPr>
            <a:spLocks/>
          </p:cNvSpPr>
          <p:nvPr userDrawn="1"/>
        </p:nvSpPr>
        <p:spPr bwMode="auto">
          <a:xfrm>
            <a:off x="4382937" y="1"/>
            <a:ext cx="4743532" cy="747132"/>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solidFill>
            <a:srgbClr val="FFFF00"/>
          </a:soli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5" name="Freeform 14"/>
          <p:cNvSpPr/>
          <p:nvPr userDrawn="1"/>
        </p:nvSpPr>
        <p:spPr>
          <a:xfrm>
            <a:off x="0" y="0"/>
            <a:ext cx="9144000" cy="990600"/>
          </a:xfrm>
          <a:custGeom>
            <a:avLst/>
            <a:gdLst>
              <a:gd name="connsiteX0" fmla="*/ 0 w 9144000"/>
              <a:gd name="connsiteY0" fmla="*/ 654341 h 654341"/>
              <a:gd name="connsiteX1" fmla="*/ 1996580 w 9144000"/>
              <a:gd name="connsiteY1" fmla="*/ 184558 h 654341"/>
              <a:gd name="connsiteX2" fmla="*/ 7088697 w 9144000"/>
              <a:gd name="connsiteY2" fmla="*/ 503339 h 654341"/>
              <a:gd name="connsiteX3" fmla="*/ 9144000 w 9144000"/>
              <a:gd name="connsiteY3" fmla="*/ 0 h 654341"/>
            </a:gdLst>
            <a:ahLst/>
            <a:cxnLst>
              <a:cxn ang="0">
                <a:pos x="connsiteX0" y="connsiteY0"/>
              </a:cxn>
              <a:cxn ang="0">
                <a:pos x="connsiteX1" y="connsiteY1"/>
              </a:cxn>
              <a:cxn ang="0">
                <a:pos x="connsiteX2" y="connsiteY2"/>
              </a:cxn>
              <a:cxn ang="0">
                <a:pos x="connsiteX3" y="connsiteY3"/>
              </a:cxn>
            </a:cxnLst>
            <a:rect l="l" t="t" r="r" b="b"/>
            <a:pathLst>
              <a:path w="9144000" h="654341">
                <a:moveTo>
                  <a:pt x="0" y="654341"/>
                </a:moveTo>
                <a:cubicBezTo>
                  <a:pt x="407565" y="432033"/>
                  <a:pt x="815131" y="209725"/>
                  <a:pt x="1996580" y="184558"/>
                </a:cubicBezTo>
                <a:cubicBezTo>
                  <a:pt x="3178029" y="159391"/>
                  <a:pt x="5897460" y="534099"/>
                  <a:pt x="7088697" y="503339"/>
                </a:cubicBezTo>
                <a:cubicBezTo>
                  <a:pt x="8279934" y="472579"/>
                  <a:pt x="8711967" y="236289"/>
                  <a:pt x="9144000"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86536" y="612648"/>
            <a:ext cx="957264" cy="457200"/>
          </a:xfrm>
          <a:prstGeom prst="rect">
            <a:avLst/>
          </a:prstGeom>
        </p:spPr>
        <p:txBody>
          <a:bodyPr/>
          <a:lstStyle/>
          <a:p>
            <a:fld id="{8C043FE1-503D-4766-B2DD-ECD4E1514F70}" type="datetimeFigureOut">
              <a:rPr lang="en-US" smtClean="0"/>
              <a:pPr/>
              <a:t>2/26/2014</a:t>
            </a:fld>
            <a:endParaRPr lang="en-US" dirty="0"/>
          </a:p>
        </p:txBody>
      </p:sp>
      <p:sp>
        <p:nvSpPr>
          <p:cNvPr id="5" name="Footer Placeholder 4"/>
          <p:cNvSpPr>
            <a:spLocks noGrp="1"/>
          </p:cNvSpPr>
          <p:nvPr>
            <p:ph type="ftr" sz="quarter" idx="11"/>
          </p:nvPr>
        </p:nvSpPr>
        <p:spPr>
          <a:xfrm>
            <a:off x="5257800" y="612648"/>
            <a:ext cx="1325880" cy="457200"/>
          </a:xfrm>
          <a:prstGeom prst="rect">
            <a:avLst/>
          </a:prstGeom>
        </p:spPr>
        <p:txBody>
          <a:bodyPr/>
          <a:lstStyle/>
          <a:p>
            <a:endParaRPr lang="en-US" dirty="0"/>
          </a:p>
        </p:txBody>
      </p:sp>
      <p:sp>
        <p:nvSpPr>
          <p:cNvPr id="6" name="Slide Number Placeholder 5"/>
          <p:cNvSpPr>
            <a:spLocks noGrp="1"/>
          </p:cNvSpPr>
          <p:nvPr>
            <p:ph type="sldNum" sz="quarter" idx="12"/>
          </p:nvPr>
        </p:nvSpPr>
        <p:spPr>
          <a:xfrm>
            <a:off x="8174736" y="2272"/>
            <a:ext cx="588264" cy="365760"/>
          </a:xfrm>
          <a:prstGeom prst="rect">
            <a:avLst/>
          </a:prstGeom>
        </p:spPr>
        <p:txBody>
          <a:bodyPr/>
          <a:lstStyle/>
          <a:p>
            <a:fld id="{7D084911-CA98-4138-85D3-5CFDAE0E3FD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a:xfrm>
            <a:off x="8174736" y="2272"/>
            <a:ext cx="588264" cy="365760"/>
          </a:xfrm>
          <a:prstGeom prst="rect">
            <a:avLst/>
          </a:prstGeom>
        </p:spPr>
        <p:txBody>
          <a:bodyPr/>
          <a:lstStyle/>
          <a:p>
            <a:fld id="{7D084911-CA98-4138-85D3-5CFDAE0E3FD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FFFFCC">
            <a:alpha val="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normAutofit/>
          </a:bodyPr>
          <a:lstStyle>
            <a:lvl1pPr>
              <a:defRPr sz="3000" b="1">
                <a:latin typeface="Calibri" pitchFamily="34" charset="0"/>
              </a:defRPr>
            </a:lvl1pPr>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1295400"/>
            <a:ext cx="8229600" cy="5279136"/>
          </a:xfrm>
        </p:spPr>
        <p:txBody>
          <a:bodyPr/>
          <a:lstStyle>
            <a:lvl1pPr>
              <a:buClr>
                <a:schemeClr val="tx1"/>
              </a:buClr>
              <a:buFont typeface="Arial" pitchFamily="34" charset="0"/>
              <a:buChar char="•"/>
              <a:defRPr baseline="0">
                <a:solidFill>
                  <a:schemeClr val="tx1"/>
                </a:solidFill>
                <a:latin typeface="Arial" pitchFamily="34" charset="0"/>
                <a:cs typeface="Arial" pitchFamily="34" charset="0"/>
              </a:defRPr>
            </a:lvl1pPr>
            <a:lvl2pPr>
              <a:buClr>
                <a:schemeClr val="tx1"/>
              </a:buClr>
              <a:defRPr baseline="0">
                <a:solidFill>
                  <a:schemeClr val="tx1"/>
                </a:solidFill>
                <a:latin typeface="Arial" pitchFamily="34" charset="0"/>
                <a:cs typeface="Arial" pitchFamily="34" charset="0"/>
              </a:defRPr>
            </a:lvl2pPr>
            <a:lvl3pPr>
              <a:buClr>
                <a:schemeClr val="tx1"/>
              </a:buClr>
              <a:defRPr baseline="0">
                <a:solidFill>
                  <a:schemeClr val="tx1"/>
                </a:solidFill>
                <a:latin typeface="Arial" pitchFamily="34" charset="0"/>
                <a:cs typeface="Arial" pitchFamily="34" charset="0"/>
              </a:defRPr>
            </a:lvl3pPr>
            <a:lvl4pPr>
              <a:buClr>
                <a:schemeClr val="tx1"/>
              </a:buClr>
              <a:defRPr baseline="0">
                <a:solidFill>
                  <a:schemeClr val="tx1"/>
                </a:solidFill>
                <a:latin typeface="Arial" pitchFamily="34" charset="0"/>
                <a:cs typeface="Arial" pitchFamily="34" charset="0"/>
              </a:defRPr>
            </a:lvl4pPr>
            <a:lvl5pPr>
              <a:buClr>
                <a:schemeClr val="tx1"/>
              </a:buClr>
              <a:defRPr baseline="0">
                <a:solidFill>
                  <a:schemeClr val="tx1"/>
                </a:solidFill>
                <a:latin typeface="Arial" pitchFamily="34" charset="0"/>
                <a:cs typeface="Arial"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a:xfrm>
            <a:off x="8382000" y="6324600"/>
            <a:ext cx="588264" cy="365760"/>
          </a:xfrm>
          <a:prstGeom prst="rect">
            <a:avLst/>
          </a:prstGeom>
        </p:spPr>
        <p:txBody>
          <a:bodyPr/>
          <a:lstStyle>
            <a:lvl1pPr>
              <a:defRPr sz="1000">
                <a:solidFill>
                  <a:schemeClr val="tx1"/>
                </a:solidFill>
                <a:latin typeface="Arial" pitchFamily="34" charset="0"/>
                <a:cs typeface="Arial" pitchFamily="34" charset="0"/>
              </a:defRPr>
            </a:lvl1pPr>
          </a:lstStyle>
          <a:p>
            <a:fld id="{7D084911-CA98-4138-85D3-5CFDAE0E3FD3}" type="slidenum">
              <a:rPr lang="en-US" smtClean="0"/>
              <a:pPr/>
              <a:t>‹#›</a:t>
            </a:fld>
            <a:endParaRPr lang="en-US" dirty="0"/>
          </a:p>
        </p:txBody>
      </p:sp>
      <p:cxnSp>
        <p:nvCxnSpPr>
          <p:cNvPr id="18" name="Straight Connector 17"/>
          <p:cNvCxnSpPr/>
          <p:nvPr/>
        </p:nvCxnSpPr>
        <p:spPr>
          <a:xfrm>
            <a:off x="457200" y="1219200"/>
            <a:ext cx="8382000"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7"/>
          <p:cNvPicPr>
            <a:picLocks noChangeAspect="1" noChangeArrowheads="1"/>
          </p:cNvPicPr>
          <p:nvPr/>
        </p:nvPicPr>
        <p:blipFill>
          <a:blip r:embed="rId2" cstate="print"/>
          <a:srcRect/>
          <a:stretch>
            <a:fillRect/>
          </a:stretch>
        </p:blipFill>
        <p:spPr bwMode="auto">
          <a:xfrm>
            <a:off x="8001000" y="533400"/>
            <a:ext cx="857250" cy="606545"/>
          </a:xfrm>
          <a:prstGeom prst="rect">
            <a:avLst/>
          </a:prstGeom>
          <a:noFill/>
          <a:ln w="9525">
            <a:noFill/>
            <a:miter lim="800000"/>
            <a:headEnd/>
            <a:tailEnd/>
          </a:ln>
          <a:effectLst/>
        </p:spPr>
      </p:pic>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6" name="Slide Number Placeholder 5"/>
          <p:cNvSpPr>
            <a:spLocks noGrp="1"/>
          </p:cNvSpPr>
          <p:nvPr>
            <p:ph type="sldNum" sz="quarter" idx="12"/>
          </p:nvPr>
        </p:nvSpPr>
        <p:spPr>
          <a:xfrm>
            <a:off x="8174736" y="2272"/>
            <a:ext cx="588264" cy="365760"/>
          </a:xfrm>
          <a:prstGeom prst="rect">
            <a:avLst/>
          </a:prstGeom>
        </p:spPr>
        <p:txBody>
          <a:bodyPr/>
          <a:lstStyle/>
          <a:p>
            <a:fld id="{7D084911-CA98-4138-85D3-5CFDAE0E3FD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a:xfrm>
            <a:off x="8174736" y="2272"/>
            <a:ext cx="588264" cy="365760"/>
          </a:xfrm>
          <a:prstGeom prst="rect">
            <a:avLst/>
          </a:prstGeom>
        </p:spPr>
        <p:txBody>
          <a:bodyPr/>
          <a:lstStyle/>
          <a:p>
            <a:fld id="{7D084911-CA98-4138-85D3-5CFDAE0E3FD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7" name="Slide Number Placeholder 26"/>
          <p:cNvSpPr>
            <a:spLocks noGrp="1"/>
          </p:cNvSpPr>
          <p:nvPr>
            <p:ph type="sldNum" sz="quarter" idx="11"/>
          </p:nvPr>
        </p:nvSpPr>
        <p:spPr>
          <a:xfrm>
            <a:off x="8174736" y="2272"/>
            <a:ext cx="588264" cy="365760"/>
          </a:xfrm>
          <a:prstGeom prst="rect">
            <a:avLst/>
          </a:prstGeom>
        </p:spPr>
        <p:txBody>
          <a:bodyPr rtlCol="0"/>
          <a:lstStyle/>
          <a:p>
            <a:fld id="{7D084911-CA98-4138-85D3-5CFDAE0E3FD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a:xfrm>
            <a:off x="8174736" y="2272"/>
            <a:ext cx="762000" cy="365760"/>
          </a:xfrm>
          <a:prstGeom prst="rect">
            <a:avLst/>
          </a:prstGeom>
        </p:spPr>
        <p:txBody>
          <a:bodyPr/>
          <a:lstStyle/>
          <a:p>
            <a:fld id="{7D084911-CA98-4138-85D3-5CFDAE0E3FD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174736" y="2272"/>
            <a:ext cx="588264" cy="365760"/>
          </a:xfrm>
          <a:prstGeom prst="rect">
            <a:avLst/>
          </a:prstGeom>
        </p:spPr>
        <p:txBody>
          <a:bodyPr/>
          <a:lstStyle/>
          <a:p>
            <a:fld id="{7D084911-CA98-4138-85D3-5CFDAE0E3FD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586536" y="612648"/>
            <a:ext cx="957264" cy="457200"/>
          </a:xfrm>
          <a:prstGeom prst="rect">
            <a:avLst/>
          </a:prstGeom>
        </p:spPr>
        <p:txBody>
          <a:bodyPr/>
          <a:lstStyle/>
          <a:p>
            <a:fld id="{8C043FE1-503D-4766-B2DD-ECD4E1514F70}" type="datetimeFigureOut">
              <a:rPr lang="en-US" smtClean="0"/>
              <a:pPr/>
              <a:t>2/26/2014</a:t>
            </a:fld>
            <a:endParaRPr lang="en-US" dirty="0"/>
          </a:p>
        </p:txBody>
      </p:sp>
      <p:sp>
        <p:nvSpPr>
          <p:cNvPr id="6" name="Footer Placeholder 5"/>
          <p:cNvSpPr>
            <a:spLocks noGrp="1"/>
          </p:cNvSpPr>
          <p:nvPr>
            <p:ph type="ftr" sz="quarter" idx="11"/>
          </p:nvPr>
        </p:nvSpPr>
        <p:spPr>
          <a:xfrm>
            <a:off x="5257800" y="612648"/>
            <a:ext cx="1325880" cy="457200"/>
          </a:xfrm>
          <a:prstGeom prst="rect">
            <a:avLst/>
          </a:prstGeom>
        </p:spPr>
        <p:txBody>
          <a:bodyPr/>
          <a:lstStyle/>
          <a:p>
            <a:endParaRPr lang="en-US" dirty="0"/>
          </a:p>
        </p:txBody>
      </p:sp>
      <p:sp>
        <p:nvSpPr>
          <p:cNvPr id="7" name="Slide Number Placeholder 6"/>
          <p:cNvSpPr>
            <a:spLocks noGrp="1"/>
          </p:cNvSpPr>
          <p:nvPr>
            <p:ph type="sldNum" sz="quarter" idx="12"/>
          </p:nvPr>
        </p:nvSpPr>
        <p:spPr>
          <a:xfrm>
            <a:off x="8174736" y="2272"/>
            <a:ext cx="588264" cy="365760"/>
          </a:xfrm>
          <a:prstGeom prst="rect">
            <a:avLst/>
          </a:prstGeom>
        </p:spPr>
        <p:txBody>
          <a:bodyPr/>
          <a:lstStyle/>
          <a:p>
            <a:fld id="{7D084911-CA98-4138-85D3-5CFDAE0E3FD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586536" y="612648"/>
            <a:ext cx="957264" cy="457200"/>
          </a:xfrm>
          <a:prstGeom prst="rect">
            <a:avLst/>
          </a:prstGeom>
        </p:spPr>
        <p:txBody>
          <a:bodyPr/>
          <a:lstStyle/>
          <a:p>
            <a:fld id="{8C043FE1-503D-4766-B2DD-ECD4E1514F70}" type="datetimeFigureOut">
              <a:rPr lang="en-US" smtClean="0"/>
              <a:pPr/>
              <a:t>2/26/2014</a:t>
            </a:fld>
            <a:endParaRPr lang="en-US" dirty="0"/>
          </a:p>
        </p:txBody>
      </p:sp>
      <p:sp>
        <p:nvSpPr>
          <p:cNvPr id="6" name="Footer Placeholder 5"/>
          <p:cNvSpPr>
            <a:spLocks noGrp="1"/>
          </p:cNvSpPr>
          <p:nvPr>
            <p:ph type="ftr" sz="quarter" idx="11"/>
          </p:nvPr>
        </p:nvSpPr>
        <p:spPr>
          <a:xfrm>
            <a:off x="5257800" y="612648"/>
            <a:ext cx="1325880" cy="457200"/>
          </a:xfrm>
          <a:prstGeom prst="rect">
            <a:avLst/>
          </a:prstGeom>
        </p:spPr>
        <p:txBody>
          <a:bodyPr/>
          <a:lstStyle/>
          <a:p>
            <a:endParaRPr lang="en-US" dirty="0"/>
          </a:p>
        </p:txBody>
      </p:sp>
      <p:sp>
        <p:nvSpPr>
          <p:cNvPr id="7" name="Slide Number Placeholder 6"/>
          <p:cNvSpPr>
            <a:spLocks noGrp="1"/>
          </p:cNvSpPr>
          <p:nvPr>
            <p:ph type="sldNum" sz="quarter" idx="12"/>
          </p:nvPr>
        </p:nvSpPr>
        <p:spPr>
          <a:xfrm>
            <a:off x="8174736" y="2272"/>
            <a:ext cx="588264" cy="365760"/>
          </a:xfrm>
          <a:prstGeom prst="rect">
            <a:avLst/>
          </a:prstGeom>
        </p:spPr>
        <p:txBody>
          <a:bodyPr/>
          <a:lstStyle/>
          <a:p>
            <a:fld id="{7D084911-CA98-4138-85D3-5CFDAE0E3FD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8382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905000"/>
            <a:ext cx="8229600" cy="4669536"/>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9" name="Freeform 8"/>
          <p:cNvSpPr>
            <a:spLocks/>
          </p:cNvSpPr>
          <p:nvPr userDrawn="1"/>
        </p:nvSpPr>
        <p:spPr bwMode="auto">
          <a:xfrm>
            <a:off x="-17531" y="0"/>
            <a:ext cx="9153525" cy="769145"/>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solidFill>
            <a:schemeClr val="accent1">
              <a:lumMod val="75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0" name="Freeform 9"/>
          <p:cNvSpPr>
            <a:spLocks/>
          </p:cNvSpPr>
          <p:nvPr userDrawn="1"/>
        </p:nvSpPr>
        <p:spPr bwMode="auto">
          <a:xfrm>
            <a:off x="4373835" y="1"/>
            <a:ext cx="4752634" cy="47133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solidFill>
            <a:srgbClr val="FFFF00"/>
          </a:soli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p:nvPr userDrawn="1"/>
        </p:nvSpPr>
        <p:spPr>
          <a:xfrm>
            <a:off x="0" y="0"/>
            <a:ext cx="9144000" cy="654341"/>
          </a:xfrm>
          <a:custGeom>
            <a:avLst/>
            <a:gdLst>
              <a:gd name="connsiteX0" fmla="*/ 0 w 9144000"/>
              <a:gd name="connsiteY0" fmla="*/ 654341 h 654341"/>
              <a:gd name="connsiteX1" fmla="*/ 1996580 w 9144000"/>
              <a:gd name="connsiteY1" fmla="*/ 184558 h 654341"/>
              <a:gd name="connsiteX2" fmla="*/ 7088697 w 9144000"/>
              <a:gd name="connsiteY2" fmla="*/ 503339 h 654341"/>
              <a:gd name="connsiteX3" fmla="*/ 9144000 w 9144000"/>
              <a:gd name="connsiteY3" fmla="*/ 0 h 654341"/>
            </a:gdLst>
            <a:ahLst/>
            <a:cxnLst>
              <a:cxn ang="0">
                <a:pos x="connsiteX0" y="connsiteY0"/>
              </a:cxn>
              <a:cxn ang="0">
                <a:pos x="connsiteX1" y="connsiteY1"/>
              </a:cxn>
              <a:cxn ang="0">
                <a:pos x="connsiteX2" y="connsiteY2"/>
              </a:cxn>
              <a:cxn ang="0">
                <a:pos x="connsiteX3" y="connsiteY3"/>
              </a:cxn>
            </a:cxnLst>
            <a:rect l="l" t="t" r="r" b="b"/>
            <a:pathLst>
              <a:path w="9144000" h="654341">
                <a:moveTo>
                  <a:pt x="0" y="654341"/>
                </a:moveTo>
                <a:cubicBezTo>
                  <a:pt x="407565" y="432033"/>
                  <a:pt x="815131" y="209725"/>
                  <a:pt x="1996580" y="184558"/>
                </a:cubicBezTo>
                <a:cubicBezTo>
                  <a:pt x="3178029" y="159391"/>
                  <a:pt x="5897460" y="534099"/>
                  <a:pt x="7088697" y="503339"/>
                </a:cubicBezTo>
                <a:cubicBezTo>
                  <a:pt x="8279934" y="472579"/>
                  <a:pt x="8711967" y="236289"/>
                  <a:pt x="9144000"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09800"/>
            <a:ext cx="9144000" cy="1470025"/>
          </a:xfrm>
        </p:spPr>
        <p:txBody>
          <a:bodyPr>
            <a:normAutofit/>
          </a:bodyPr>
          <a:lstStyle/>
          <a:p>
            <a:pPr algn="ctr"/>
            <a:r>
              <a:rPr lang="en-US" sz="3600" dirty="0" smtClean="0"/>
              <a:t>WHAT TO EXPECT IN AN </a:t>
            </a:r>
            <a:r>
              <a:rPr lang="en-US" sz="3600" dirty="0" smtClean="0">
                <a:solidFill>
                  <a:srgbClr val="FF0000"/>
                </a:solidFill>
              </a:rPr>
              <a:t>EXTERNAL</a:t>
            </a:r>
            <a:r>
              <a:rPr lang="en-US" sz="3600" dirty="0" smtClean="0"/>
              <a:t> </a:t>
            </a:r>
            <a:br>
              <a:rPr lang="en-US" sz="3600" dirty="0" smtClean="0"/>
            </a:br>
            <a:r>
              <a:rPr lang="en-US" sz="3600" dirty="0" smtClean="0"/>
              <a:t>AUDIT OR INVESTIGATION</a:t>
            </a:r>
            <a:endParaRPr lang="en-US" sz="3600" dirty="0"/>
          </a:p>
        </p:txBody>
      </p:sp>
      <p:sp>
        <p:nvSpPr>
          <p:cNvPr id="3" name="Subtitle 2"/>
          <p:cNvSpPr>
            <a:spLocks noGrp="1"/>
          </p:cNvSpPr>
          <p:nvPr>
            <p:ph type="subTitle" idx="1"/>
          </p:nvPr>
        </p:nvSpPr>
        <p:spPr>
          <a:xfrm>
            <a:off x="0" y="3962400"/>
            <a:ext cx="9144000" cy="1905000"/>
          </a:xfrm>
        </p:spPr>
        <p:txBody>
          <a:bodyPr/>
          <a:lstStyle/>
          <a:p>
            <a:pPr algn="ctr">
              <a:buClr>
                <a:schemeClr val="tx1"/>
              </a:buClr>
              <a:buFontTx/>
              <a:buChar char=" "/>
              <a:defRPr/>
            </a:pPr>
            <a:r>
              <a:rPr lang="en-US" dirty="0" smtClean="0"/>
              <a:t>An Overview of External Audit and Investigative </a:t>
            </a:r>
          </a:p>
          <a:p>
            <a:pPr algn="ctr">
              <a:buClr>
                <a:schemeClr val="tx1"/>
              </a:buClr>
              <a:buFontTx/>
              <a:buChar char=" "/>
              <a:defRPr/>
            </a:pPr>
            <a:r>
              <a:rPr lang="en-US" dirty="0" smtClean="0"/>
              <a:t>Processes Performed by </a:t>
            </a:r>
            <a:r>
              <a:rPr lang="en-US" dirty="0" smtClean="0">
                <a:solidFill>
                  <a:srgbClr val="FF0000"/>
                </a:solidFill>
              </a:rPr>
              <a:t>Outside Entities </a:t>
            </a:r>
            <a:r>
              <a:rPr lang="en-US" dirty="0" smtClean="0"/>
              <a:t>at UCSD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Word About Documentation</a:t>
            </a:r>
            <a:endParaRPr lang="en-US" dirty="0"/>
          </a:p>
        </p:txBody>
      </p:sp>
      <p:sp>
        <p:nvSpPr>
          <p:cNvPr id="3" name="Content Placeholder 2"/>
          <p:cNvSpPr>
            <a:spLocks noGrp="1"/>
          </p:cNvSpPr>
          <p:nvPr>
            <p:ph idx="1"/>
          </p:nvPr>
        </p:nvSpPr>
        <p:spPr/>
        <p:txBody>
          <a:bodyPr>
            <a:noAutofit/>
          </a:bodyPr>
          <a:lstStyle/>
          <a:p>
            <a:pPr marL="58738" indent="-7938">
              <a:buClr>
                <a:schemeClr val="tx1"/>
              </a:buClr>
              <a:buNone/>
              <a:defRPr/>
            </a:pPr>
            <a:r>
              <a:rPr lang="en-US" sz="2200" dirty="0" smtClean="0"/>
              <a:t>During an external audit, it is very common for an auditor to request copies of UCSD documentation.  The collection of data is a normal part of an auditor’s fieldwork and supports the opinions that he/she will render.</a:t>
            </a:r>
          </a:p>
          <a:p>
            <a:pPr marL="58738" indent="-7938">
              <a:buClr>
                <a:schemeClr val="tx1"/>
              </a:buClr>
              <a:buNone/>
              <a:defRPr/>
            </a:pPr>
            <a:endParaRPr lang="en-US" sz="2200" dirty="0" smtClean="0"/>
          </a:p>
          <a:p>
            <a:pPr>
              <a:defRPr/>
            </a:pPr>
            <a:r>
              <a:rPr lang="en-US" sz="2000" dirty="0" smtClean="0"/>
              <a:t>Provision of documentation may be subject to negotiation between UCSD and the audit agency.  AMAS should be involved in this discussion.</a:t>
            </a:r>
          </a:p>
          <a:p>
            <a:pPr>
              <a:defRPr/>
            </a:pPr>
            <a:endParaRPr lang="en-US" sz="1400" dirty="0" smtClean="0"/>
          </a:p>
          <a:p>
            <a:pPr>
              <a:defRPr/>
            </a:pPr>
            <a:r>
              <a:rPr lang="en-US" sz="2000" dirty="0" smtClean="0"/>
              <a:t>Management should be informed of and approve release of any documents requested by the auditor.</a:t>
            </a:r>
          </a:p>
          <a:p>
            <a:pPr>
              <a:defRPr/>
            </a:pPr>
            <a:endParaRPr lang="en-US" sz="1400" dirty="0" smtClean="0"/>
          </a:p>
          <a:p>
            <a:pPr>
              <a:defRPr/>
            </a:pPr>
            <a:r>
              <a:rPr lang="en-US" sz="2000" dirty="0" smtClean="0"/>
              <a:t>Copies of documents should be retained by AMAS if determined appropriate.</a:t>
            </a:r>
          </a:p>
          <a:p>
            <a:pPr>
              <a:defRPr/>
            </a:pPr>
            <a:endParaRPr lang="en-US" sz="1400" dirty="0" smtClean="0"/>
          </a:p>
          <a:p>
            <a:pPr>
              <a:defRPr/>
            </a:pPr>
            <a:r>
              <a:rPr lang="en-US" sz="2000" dirty="0" smtClean="0"/>
              <a:t>Never send documents to an external audit agency that are not part of an official approved audit.</a:t>
            </a:r>
          </a:p>
        </p:txBody>
      </p:sp>
      <p:sp>
        <p:nvSpPr>
          <p:cNvPr id="4" name="Slide Number Placeholder 3"/>
          <p:cNvSpPr>
            <a:spLocks noGrp="1"/>
          </p:cNvSpPr>
          <p:nvPr>
            <p:ph type="sldNum" sz="quarter" idx="12"/>
          </p:nvPr>
        </p:nvSpPr>
        <p:spPr/>
        <p:txBody>
          <a:bodyPr/>
          <a:lstStyle/>
          <a:p>
            <a:fld id="{7D084911-CA98-4138-85D3-5CFDAE0E3FD3}"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Investigations </a:t>
            </a:r>
            <a:endParaRPr lang="en-US" dirty="0"/>
          </a:p>
        </p:txBody>
      </p:sp>
      <p:sp>
        <p:nvSpPr>
          <p:cNvPr id="3" name="Content Placeholder 2"/>
          <p:cNvSpPr>
            <a:spLocks noGrp="1"/>
          </p:cNvSpPr>
          <p:nvPr>
            <p:ph idx="1"/>
          </p:nvPr>
        </p:nvSpPr>
        <p:spPr>
          <a:xfrm>
            <a:off x="457200" y="1447800"/>
            <a:ext cx="8229600" cy="5126736"/>
          </a:xfrm>
        </p:spPr>
        <p:txBody>
          <a:bodyPr>
            <a:noAutofit/>
          </a:bodyPr>
          <a:lstStyle/>
          <a:p>
            <a:r>
              <a:rPr lang="en-US" sz="1800" dirty="0" smtClean="0"/>
              <a:t>External investigations are conducted by Federal or State agencies to evaluate reports of suspected fraud, waste, or abuse. The timeline and scope of the external investigations are generally outside of UCSD’s control.</a:t>
            </a:r>
          </a:p>
          <a:p>
            <a:endParaRPr lang="en-US" sz="1800" dirty="0" smtClean="0"/>
          </a:p>
          <a:p>
            <a:r>
              <a:rPr lang="en-US" sz="1800" dirty="0" smtClean="0"/>
              <a:t>AMAS will maintain communication with appropriate University officials on the status and scope of the external investigations to the extent possible. However, employees should keep in mind that AMAS cannot direct the activities of an external agency. Frequently,  AMAS is not  provided with specific information from the investigating agency to know the full scope of the concern under review. </a:t>
            </a:r>
          </a:p>
          <a:p>
            <a:endParaRPr lang="en-US" sz="1800" dirty="0" smtClean="0"/>
          </a:p>
          <a:p>
            <a:r>
              <a:rPr lang="en-US" sz="1800" dirty="0" smtClean="0"/>
              <a:t>As with external audits, it is AMAS’ role to coordinate the University's response to a notice of investigation, and the provision of any materials to the external agency. In these instances, AMAS’ role is to act in the best interest of the institution as a whole. </a:t>
            </a:r>
          </a:p>
          <a:p>
            <a:endParaRPr lang="en-US" sz="1800" dirty="0" smtClean="0"/>
          </a:p>
          <a:p>
            <a:pPr>
              <a:buNone/>
            </a:pPr>
            <a:endParaRPr lang="en-US" sz="1800" dirty="0" smtClean="0"/>
          </a:p>
        </p:txBody>
      </p:sp>
      <p:sp>
        <p:nvSpPr>
          <p:cNvPr id="4" name="Slide Number Placeholder 3"/>
          <p:cNvSpPr>
            <a:spLocks noGrp="1"/>
          </p:cNvSpPr>
          <p:nvPr>
            <p:ph type="sldNum" sz="quarter" idx="12"/>
          </p:nvPr>
        </p:nvSpPr>
        <p:spPr/>
        <p:txBody>
          <a:bodyPr/>
          <a:lstStyle/>
          <a:p>
            <a:fld id="{7D084911-CA98-4138-85D3-5CFDAE0E3FD3}"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Investigations </a:t>
            </a:r>
            <a:endParaRPr lang="en-US" dirty="0"/>
          </a:p>
        </p:txBody>
      </p:sp>
      <p:sp>
        <p:nvSpPr>
          <p:cNvPr id="3" name="Content Placeholder 2"/>
          <p:cNvSpPr>
            <a:spLocks noGrp="1"/>
          </p:cNvSpPr>
          <p:nvPr>
            <p:ph idx="1"/>
          </p:nvPr>
        </p:nvSpPr>
        <p:spPr/>
        <p:txBody>
          <a:bodyPr>
            <a:noAutofit/>
          </a:bodyPr>
          <a:lstStyle/>
          <a:p>
            <a:pPr>
              <a:buNone/>
            </a:pPr>
            <a:r>
              <a:rPr lang="en-US" sz="1800" dirty="0" smtClean="0"/>
              <a:t> </a:t>
            </a:r>
          </a:p>
          <a:p>
            <a:r>
              <a:rPr lang="en-US" sz="1800" dirty="0" smtClean="0"/>
              <a:t> AMAS will make every effort to involve the appropriate University officials in the investigative process, while at the same time maintaining confidentiality to the extent possible within the limitations of law and policy.   AMAS will coordinate with administrators as needed on a case-by-case basis, based on the agency concern, the information requested, and the sensitivity of the review.  </a:t>
            </a:r>
          </a:p>
          <a:p>
            <a:endParaRPr lang="en-US" sz="1800" dirty="0" smtClean="0"/>
          </a:p>
          <a:p>
            <a:r>
              <a:rPr lang="en-US" sz="1800" dirty="0" smtClean="0"/>
              <a:t>When draft reports are provided, AMAS will coordinate the management responses to the draft reports and forward a response for the institution as a whole to the external investigative agency.  AMAS will also coordinate any request for extension with the external investigative agency.  </a:t>
            </a:r>
          </a:p>
          <a:p>
            <a:endParaRPr lang="en-US" sz="1800" dirty="0" smtClean="0"/>
          </a:p>
          <a:p>
            <a:r>
              <a:rPr lang="en-US" sz="1800" dirty="0" smtClean="0"/>
              <a:t>Principal Investigators are advised to consult with their Department Chair and/or Dean should circumstances arise for which additional consultation from a faculty perspective is desired.</a:t>
            </a:r>
          </a:p>
        </p:txBody>
      </p:sp>
      <p:sp>
        <p:nvSpPr>
          <p:cNvPr id="4" name="Slide Number Placeholder 3"/>
          <p:cNvSpPr>
            <a:spLocks noGrp="1"/>
          </p:cNvSpPr>
          <p:nvPr>
            <p:ph type="sldNum" sz="quarter" idx="12"/>
          </p:nvPr>
        </p:nvSpPr>
        <p:spPr/>
        <p:txBody>
          <a:bodyPr/>
          <a:lstStyle/>
          <a:p>
            <a:fld id="{7D084911-CA98-4138-85D3-5CFDAE0E3FD3}"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I Go For Help?</a:t>
            </a:r>
            <a:endParaRPr lang="en-US" dirty="0"/>
          </a:p>
        </p:txBody>
      </p:sp>
      <p:sp>
        <p:nvSpPr>
          <p:cNvPr id="3" name="Content Placeholder 2"/>
          <p:cNvSpPr>
            <a:spLocks noGrp="1"/>
          </p:cNvSpPr>
          <p:nvPr>
            <p:ph idx="1"/>
          </p:nvPr>
        </p:nvSpPr>
        <p:spPr/>
        <p:txBody>
          <a:bodyPr/>
          <a:lstStyle/>
          <a:p>
            <a:pPr>
              <a:defRPr/>
            </a:pPr>
            <a:r>
              <a:rPr lang="en-US" dirty="0" smtClean="0"/>
              <a:t>Contact AMAS for assistance on any matter involving a notification or request for information from an external agency.</a:t>
            </a:r>
          </a:p>
          <a:p>
            <a:pPr>
              <a:defRPr/>
            </a:pPr>
            <a:endParaRPr lang="en-US" dirty="0" smtClean="0"/>
          </a:p>
          <a:p>
            <a:pPr>
              <a:defRPr/>
            </a:pPr>
            <a:r>
              <a:rPr lang="en-US" dirty="0" smtClean="0"/>
              <a:t>AMAS is responsible for external audit and investigation coordination and for formulating UCSD’s official audit response.</a:t>
            </a:r>
          </a:p>
          <a:p>
            <a:pPr>
              <a:defRPr/>
            </a:pPr>
            <a:endParaRPr lang="en-US" dirty="0" smtClean="0"/>
          </a:p>
          <a:p>
            <a:pPr algn="ctr">
              <a:buClr>
                <a:schemeClr val="tx1"/>
              </a:buClr>
              <a:buFontTx/>
              <a:buChar char=" "/>
              <a:defRPr/>
            </a:pPr>
            <a:endParaRPr lang="en-US" dirty="0" smtClean="0"/>
          </a:p>
        </p:txBody>
      </p:sp>
      <p:sp>
        <p:nvSpPr>
          <p:cNvPr id="4" name="Slide Number Placeholder 3"/>
          <p:cNvSpPr>
            <a:spLocks noGrp="1"/>
          </p:cNvSpPr>
          <p:nvPr>
            <p:ph type="sldNum" sz="quarter" idx="12"/>
          </p:nvPr>
        </p:nvSpPr>
        <p:spPr/>
        <p:txBody>
          <a:bodyPr/>
          <a:lstStyle/>
          <a:p>
            <a:fld id="{7D084911-CA98-4138-85D3-5CFDAE0E3FD3}" type="slidenum">
              <a:rPr lang="en-US" smtClean="0"/>
              <a:pPr/>
              <a:t>13</a:t>
            </a:fld>
            <a:endParaRPr lang="en-US" dirty="0"/>
          </a:p>
        </p:txBody>
      </p:sp>
      <p:pic>
        <p:nvPicPr>
          <p:cNvPr id="1035" name="Picture 11" descr="C:\Users\cperkins\AppData\Local\Microsoft\Windows\Temporary Internet Files\Content.IE5\TDBALRQE\MP900438702[1].jpg"/>
          <p:cNvPicPr>
            <a:picLocks noChangeAspect="1" noChangeArrowheads="1"/>
          </p:cNvPicPr>
          <p:nvPr/>
        </p:nvPicPr>
        <p:blipFill>
          <a:blip r:embed="rId2" cstate="print"/>
          <a:srcRect r="24243"/>
          <a:stretch>
            <a:fillRect/>
          </a:stretch>
        </p:blipFill>
        <p:spPr bwMode="auto">
          <a:xfrm>
            <a:off x="914400" y="4648200"/>
            <a:ext cx="1676400" cy="1468910"/>
          </a:xfrm>
          <a:prstGeom prst="rect">
            <a:avLst/>
          </a:prstGeom>
          <a:noFill/>
          <a:effectLst>
            <a:outerShdw blurRad="1270000" dist="2540000" dir="21540000" sx="1000" sy="1000" algn="ctr" rotWithShape="0">
              <a:srgbClr val="000000">
                <a:alpha val="0"/>
              </a:srgbClr>
            </a:outerShdw>
          </a:effectLst>
          <a:scene3d>
            <a:camera prst="orthographicFront"/>
            <a:lightRig rig="threePt" dir="t"/>
          </a:scene3d>
          <a:sp3d prstMaterial="dkEdge"/>
        </p:spPr>
      </p:pic>
      <p:sp>
        <p:nvSpPr>
          <p:cNvPr id="6" name="TextBox 5"/>
          <p:cNvSpPr txBox="1"/>
          <p:nvPr/>
        </p:nvSpPr>
        <p:spPr>
          <a:xfrm>
            <a:off x="2819400" y="4724400"/>
            <a:ext cx="4648200" cy="147732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endParaRPr lang="en-US" dirty="0" smtClean="0">
              <a:solidFill>
                <a:schemeClr val="tx2"/>
              </a:solidFill>
              <a:latin typeface="Arial" pitchFamily="34" charset="0"/>
              <a:cs typeface="Arial" pitchFamily="34" charset="0"/>
            </a:endParaRPr>
          </a:p>
          <a:p>
            <a:pPr algn="ctr"/>
            <a:r>
              <a:rPr lang="en-US" dirty="0" smtClean="0">
                <a:solidFill>
                  <a:schemeClr val="tx2"/>
                </a:solidFill>
                <a:latin typeface="Arial" pitchFamily="34" charset="0"/>
                <a:cs typeface="Arial" pitchFamily="34" charset="0"/>
              </a:rPr>
              <a:t>Audit &amp; Management Advisory Services</a:t>
            </a:r>
          </a:p>
          <a:p>
            <a:pPr algn="ctr"/>
            <a:r>
              <a:rPr lang="en-US" dirty="0" smtClean="0">
                <a:solidFill>
                  <a:schemeClr val="tx2"/>
                </a:solidFill>
                <a:latin typeface="Arial" pitchFamily="34" charset="0"/>
                <a:cs typeface="Arial" pitchFamily="34" charset="0"/>
              </a:rPr>
              <a:t>858-534-3617</a:t>
            </a:r>
          </a:p>
          <a:p>
            <a:pPr algn="ctr"/>
            <a:r>
              <a:rPr lang="en-US" dirty="0" smtClean="0">
                <a:solidFill>
                  <a:schemeClr val="tx2"/>
                </a:solidFill>
                <a:latin typeface="Arial" pitchFamily="34" charset="0"/>
                <a:cs typeface="Arial" pitchFamily="34" charset="0"/>
              </a:rPr>
              <a:t>Torrey Pines Center South, Suite 346</a:t>
            </a:r>
          </a:p>
          <a:p>
            <a:pPr algn="ctr"/>
            <a:endParaRPr lang="en-US" dirty="0">
              <a:solidFill>
                <a:schemeClr val="tx2"/>
              </a:solidFill>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to Expect in an External Audit or Investigation</a:t>
            </a:r>
            <a:endParaRPr lang="en-US" dirty="0"/>
          </a:p>
        </p:txBody>
      </p:sp>
      <p:sp>
        <p:nvSpPr>
          <p:cNvPr id="3" name="Content Placeholder 2"/>
          <p:cNvSpPr>
            <a:spLocks noGrp="1"/>
          </p:cNvSpPr>
          <p:nvPr>
            <p:ph idx="1"/>
          </p:nvPr>
        </p:nvSpPr>
        <p:spPr/>
        <p:txBody>
          <a:bodyPr/>
          <a:lstStyle/>
          <a:p>
            <a:r>
              <a:rPr lang="en-US" dirty="0" smtClean="0"/>
              <a:t>Introduction</a:t>
            </a:r>
          </a:p>
          <a:p>
            <a:endParaRPr lang="en-US" dirty="0" smtClean="0"/>
          </a:p>
          <a:p>
            <a:r>
              <a:rPr lang="en-US" dirty="0" smtClean="0"/>
              <a:t>Audit or Investigation?</a:t>
            </a:r>
          </a:p>
          <a:p>
            <a:pPr lvl="1"/>
            <a:endParaRPr lang="en-US" dirty="0" smtClean="0"/>
          </a:p>
          <a:p>
            <a:r>
              <a:rPr lang="en-US" dirty="0" smtClean="0"/>
              <a:t>External Agencies</a:t>
            </a:r>
          </a:p>
          <a:p>
            <a:endParaRPr lang="en-US" dirty="0" smtClean="0"/>
          </a:p>
          <a:p>
            <a:r>
              <a:rPr lang="en-US" dirty="0" smtClean="0"/>
              <a:t>External Audit Process</a:t>
            </a:r>
          </a:p>
          <a:p>
            <a:endParaRPr lang="en-US" dirty="0" smtClean="0"/>
          </a:p>
          <a:p>
            <a:r>
              <a:rPr lang="en-US" dirty="0" smtClean="0"/>
              <a:t>External Investigations </a:t>
            </a:r>
            <a:endParaRPr lang="en-US" dirty="0"/>
          </a:p>
        </p:txBody>
      </p:sp>
      <p:sp>
        <p:nvSpPr>
          <p:cNvPr id="4" name="Slide Number Placeholder 3"/>
          <p:cNvSpPr>
            <a:spLocks noGrp="1"/>
          </p:cNvSpPr>
          <p:nvPr>
            <p:ph type="sldNum" sz="quarter" idx="12"/>
          </p:nvPr>
        </p:nvSpPr>
        <p:spPr/>
        <p:txBody>
          <a:bodyPr/>
          <a:lstStyle/>
          <a:p>
            <a:fld id="{7D084911-CA98-4138-85D3-5CFDAE0E3FD3}"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20000"/>
          </a:bodyPr>
          <a:lstStyle/>
          <a:p>
            <a:r>
              <a:rPr lang="en-US" sz="2000" dirty="0" smtClean="0"/>
              <a:t>UCSD is subject to the scrutiny of several different audit entities.  </a:t>
            </a:r>
          </a:p>
          <a:p>
            <a:endParaRPr lang="en-US" sz="2000" dirty="0" smtClean="0"/>
          </a:p>
          <a:p>
            <a:r>
              <a:rPr lang="en-US" sz="2000" dirty="0" smtClean="0"/>
              <a:t>Audit &amp; Management Advisory Services (AMAS) is responsible for the oversight of external audit activities at UCSD and serves as the entry point for external audit agencies, with the exception of the Regents’ auditor.  Liaison for the Regents’ auditor is handled by the Controller. </a:t>
            </a:r>
          </a:p>
          <a:p>
            <a:endParaRPr lang="en-US" sz="2000" dirty="0" smtClean="0"/>
          </a:p>
          <a:p>
            <a:r>
              <a:rPr lang="en-US" sz="2000" dirty="0" smtClean="0"/>
              <a:t>External audit notifications received directly by UCSD personnel are to be referred to AMAS. </a:t>
            </a:r>
          </a:p>
          <a:p>
            <a:endParaRPr lang="en-US" sz="2000" dirty="0" smtClean="0"/>
          </a:p>
          <a:p>
            <a:r>
              <a:rPr lang="en-US" sz="2000" dirty="0" smtClean="0"/>
              <a:t>It is the policy of UCSD to fully comply with all financial, administrative, and audit requirements that arise from its role as a recipient of public and other extramural funds; and to cooperate fully with external agencies. </a:t>
            </a:r>
          </a:p>
          <a:p>
            <a:endParaRPr lang="en-US" sz="2000" dirty="0" smtClean="0"/>
          </a:p>
          <a:p>
            <a:r>
              <a:rPr lang="en-US" sz="2000" dirty="0" smtClean="0"/>
              <a:t>External reviews generally fall into the category of audits </a:t>
            </a:r>
            <a:r>
              <a:rPr lang="en-US" sz="2000" u="sng" dirty="0" smtClean="0"/>
              <a:t>or</a:t>
            </a:r>
            <a:r>
              <a:rPr lang="en-US" sz="2000" dirty="0" smtClean="0"/>
              <a:t> investigations.  External agencies may also use other terms such as appraisal or survey  to describe their projects.  The protocol followed by UCSD may differ on a case-by-case basis depending on the type of review the external agency is conducting. </a:t>
            </a:r>
          </a:p>
        </p:txBody>
      </p:sp>
      <p:sp>
        <p:nvSpPr>
          <p:cNvPr id="4" name="Slide Number Placeholder 3"/>
          <p:cNvSpPr>
            <a:spLocks noGrp="1"/>
          </p:cNvSpPr>
          <p:nvPr>
            <p:ph type="sldNum" sz="quarter" idx="12"/>
          </p:nvPr>
        </p:nvSpPr>
        <p:spPr/>
        <p:txBody>
          <a:bodyPr/>
          <a:lstStyle/>
          <a:p>
            <a:fld id="{7D084911-CA98-4138-85D3-5CFDAE0E3FD3}"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An </a:t>
            </a:r>
            <a:r>
              <a:rPr lang="en-US" u="sng" dirty="0" smtClean="0"/>
              <a:t>Audit</a:t>
            </a:r>
            <a:r>
              <a:rPr lang="en-US" dirty="0" smtClean="0"/>
              <a:t> or </a:t>
            </a:r>
            <a:r>
              <a:rPr lang="en-US" u="sng" dirty="0" smtClean="0"/>
              <a:t>Investigation</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pPr marL="403225" indent="-293688"/>
            <a:r>
              <a:rPr lang="en-US" sz="2600" u="sng" dirty="0" smtClean="0"/>
              <a:t>Audits</a:t>
            </a:r>
            <a:r>
              <a:rPr lang="en-US" sz="2600" dirty="0" smtClean="0"/>
              <a:t>: External Audits can be broadly grouped into two categories per federal government auditing standards.  Both may include the evaluation of systems of internal control: </a:t>
            </a:r>
          </a:p>
          <a:p>
            <a:pPr lvl="1"/>
            <a:r>
              <a:rPr lang="en-US" sz="2400" i="1" dirty="0" smtClean="0"/>
              <a:t>Financial Audits </a:t>
            </a:r>
            <a:r>
              <a:rPr lang="en-US" sz="2400" dirty="0" smtClean="0"/>
              <a:t>determine the reliability and accuracy of financial records</a:t>
            </a:r>
          </a:p>
          <a:p>
            <a:pPr lvl="1"/>
            <a:r>
              <a:rPr lang="en-US" sz="2400" i="1" dirty="0" smtClean="0"/>
              <a:t>Performance Audits </a:t>
            </a:r>
            <a:r>
              <a:rPr lang="en-US" sz="2400" dirty="0" smtClean="0"/>
              <a:t>determine the economy and efficiency of resources</a:t>
            </a:r>
          </a:p>
          <a:p>
            <a:endParaRPr lang="en-US" dirty="0" smtClean="0"/>
          </a:p>
          <a:p>
            <a:endParaRPr lang="en-US" dirty="0" smtClean="0"/>
          </a:p>
          <a:p>
            <a:r>
              <a:rPr lang="en-US" sz="2600" u="sng" dirty="0" smtClean="0"/>
              <a:t>Investigations</a:t>
            </a:r>
            <a:r>
              <a:rPr lang="en-US" sz="2600" dirty="0" smtClean="0"/>
              <a:t>: External investigations may be conducted by federal or state agencies.  These are typically the result of an allegation of non-compliance made to the agency. In these reviews the external agency’s goal is to evaluate alleged incidents of waste, fraud, and abuse.</a:t>
            </a:r>
          </a:p>
        </p:txBody>
      </p:sp>
      <p:sp>
        <p:nvSpPr>
          <p:cNvPr id="4" name="Slide Number Placeholder 3"/>
          <p:cNvSpPr>
            <a:spLocks noGrp="1"/>
          </p:cNvSpPr>
          <p:nvPr>
            <p:ph type="sldNum" sz="quarter" idx="12"/>
          </p:nvPr>
        </p:nvSpPr>
        <p:spPr/>
        <p:txBody>
          <a:bodyPr/>
          <a:lstStyle/>
          <a:p>
            <a:fld id="{7D084911-CA98-4138-85D3-5CFDAE0E3FD3}"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Agencies</a:t>
            </a:r>
            <a:endParaRPr lang="en-US" dirty="0"/>
          </a:p>
        </p:txBody>
      </p:sp>
      <p:sp>
        <p:nvSpPr>
          <p:cNvPr id="3" name="Content Placeholder 2"/>
          <p:cNvSpPr>
            <a:spLocks noGrp="1"/>
          </p:cNvSpPr>
          <p:nvPr>
            <p:ph idx="1"/>
          </p:nvPr>
        </p:nvSpPr>
        <p:spPr/>
        <p:txBody>
          <a:bodyPr>
            <a:normAutofit/>
          </a:bodyPr>
          <a:lstStyle/>
          <a:p>
            <a:r>
              <a:rPr lang="en-US" dirty="0" smtClean="0"/>
              <a:t>Federal</a:t>
            </a:r>
          </a:p>
          <a:p>
            <a:pPr lvl="1"/>
            <a:r>
              <a:rPr lang="en-US" dirty="0" smtClean="0"/>
              <a:t>Department of Health and Human Services (DHHS)</a:t>
            </a:r>
          </a:p>
          <a:p>
            <a:pPr lvl="1"/>
            <a:r>
              <a:rPr lang="en-US" dirty="0" smtClean="0"/>
              <a:t>National Institutes of Health (NIH)</a:t>
            </a:r>
          </a:p>
          <a:p>
            <a:pPr lvl="1"/>
            <a:r>
              <a:rPr lang="en-US" dirty="0" smtClean="0"/>
              <a:t>Defense Contract Audit Agency  (DCAA)</a:t>
            </a:r>
          </a:p>
          <a:p>
            <a:pPr lvl="1"/>
            <a:r>
              <a:rPr lang="en-US" dirty="0" smtClean="0"/>
              <a:t>Office of Inspector General  (OIG)</a:t>
            </a:r>
          </a:p>
          <a:p>
            <a:pPr lvl="1">
              <a:defRPr/>
            </a:pPr>
            <a:r>
              <a:rPr lang="en-US" dirty="0" smtClean="0"/>
              <a:t>General Accounting Office  (GAO)</a:t>
            </a:r>
          </a:p>
          <a:p>
            <a:pPr lvl="1">
              <a:defRPr/>
            </a:pPr>
            <a:r>
              <a:rPr lang="en-US" dirty="0" smtClean="0"/>
              <a:t>National Science Foundation  (NSF)</a:t>
            </a:r>
          </a:p>
          <a:p>
            <a:pPr lvl="1">
              <a:defRPr/>
            </a:pPr>
            <a:r>
              <a:rPr lang="en-US" dirty="0" smtClean="0"/>
              <a:t>Office of Naval Research  (ONR)</a:t>
            </a:r>
          </a:p>
          <a:p>
            <a:pPr lvl="1">
              <a:defRPr/>
            </a:pPr>
            <a:r>
              <a:rPr lang="en-US" dirty="0" smtClean="0"/>
              <a:t>Any many more…</a:t>
            </a:r>
          </a:p>
          <a:p>
            <a:pPr lvl="1">
              <a:buNone/>
            </a:pPr>
            <a:endParaRPr lang="en-US" dirty="0" smtClean="0"/>
          </a:p>
        </p:txBody>
      </p:sp>
      <p:sp>
        <p:nvSpPr>
          <p:cNvPr id="4" name="Slide Number Placeholder 3"/>
          <p:cNvSpPr>
            <a:spLocks noGrp="1"/>
          </p:cNvSpPr>
          <p:nvPr>
            <p:ph type="sldNum" sz="quarter" idx="12"/>
          </p:nvPr>
        </p:nvSpPr>
        <p:spPr/>
        <p:txBody>
          <a:bodyPr/>
          <a:lstStyle/>
          <a:p>
            <a:fld id="{7D084911-CA98-4138-85D3-5CFDAE0E3FD3}"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Agencies </a:t>
            </a:r>
            <a:endParaRPr lang="en-US" dirty="0"/>
          </a:p>
        </p:txBody>
      </p:sp>
      <p:sp>
        <p:nvSpPr>
          <p:cNvPr id="3" name="Content Placeholder 2"/>
          <p:cNvSpPr>
            <a:spLocks noGrp="1"/>
          </p:cNvSpPr>
          <p:nvPr>
            <p:ph idx="1"/>
          </p:nvPr>
        </p:nvSpPr>
        <p:spPr/>
        <p:txBody>
          <a:bodyPr>
            <a:normAutofit/>
          </a:bodyPr>
          <a:lstStyle/>
          <a:p>
            <a:pPr>
              <a:defRPr/>
            </a:pPr>
            <a:r>
              <a:rPr lang="en-US" dirty="0" smtClean="0"/>
              <a:t>State</a:t>
            </a:r>
          </a:p>
          <a:p>
            <a:pPr lvl="1">
              <a:defRPr/>
            </a:pPr>
            <a:r>
              <a:rPr lang="en-US" sz="2200" dirty="0" smtClean="0"/>
              <a:t>California State Auditor</a:t>
            </a:r>
            <a:endParaRPr lang="en-US" sz="2200" dirty="0" smtClean="0"/>
          </a:p>
          <a:p>
            <a:pPr lvl="1">
              <a:defRPr/>
            </a:pPr>
            <a:r>
              <a:rPr lang="en-US" sz="2200" dirty="0" smtClean="0"/>
              <a:t>Board of Equalization</a:t>
            </a:r>
          </a:p>
          <a:p>
            <a:pPr lvl="1">
              <a:defRPr/>
            </a:pPr>
            <a:r>
              <a:rPr lang="en-US" sz="2200" dirty="0" smtClean="0"/>
              <a:t>Franchise Tax Board</a:t>
            </a:r>
          </a:p>
          <a:p>
            <a:pPr lvl="1">
              <a:defRPr/>
            </a:pPr>
            <a:r>
              <a:rPr lang="en-US" sz="2200" dirty="0" smtClean="0"/>
              <a:t>State Controller’s Office</a:t>
            </a:r>
          </a:p>
          <a:p>
            <a:pPr lvl="1">
              <a:defRPr/>
            </a:pPr>
            <a:endParaRPr lang="en-US" sz="2200" dirty="0" smtClean="0"/>
          </a:p>
          <a:p>
            <a:pPr>
              <a:defRPr/>
            </a:pPr>
            <a:r>
              <a:rPr lang="en-US" dirty="0" smtClean="0"/>
              <a:t>Other Audit Services</a:t>
            </a:r>
          </a:p>
          <a:p>
            <a:pPr lvl="1">
              <a:defRPr/>
            </a:pPr>
            <a:r>
              <a:rPr lang="en-US" sz="2200" dirty="0" smtClean="0"/>
              <a:t>KPMG </a:t>
            </a:r>
            <a:r>
              <a:rPr lang="en-US" sz="2200" dirty="0" smtClean="0"/>
              <a:t>- retained by UCOP to conduct the annual financial statement audit and the Federal Office of Management and Budget A-133 audit.</a:t>
            </a:r>
          </a:p>
          <a:p>
            <a:pPr lvl="1">
              <a:defRPr/>
            </a:pPr>
            <a:r>
              <a:rPr lang="en-US" sz="2200" dirty="0" smtClean="0"/>
              <a:t>University of California Office of President - Conducts various audits some of which include, royalty audits, compensation audits, etc.</a:t>
            </a:r>
          </a:p>
        </p:txBody>
      </p:sp>
      <p:sp>
        <p:nvSpPr>
          <p:cNvPr id="4" name="Slide Number Placeholder 3"/>
          <p:cNvSpPr>
            <a:spLocks noGrp="1"/>
          </p:cNvSpPr>
          <p:nvPr>
            <p:ph type="sldNum" sz="quarter" idx="12"/>
          </p:nvPr>
        </p:nvSpPr>
        <p:spPr/>
        <p:txBody>
          <a:bodyPr/>
          <a:lstStyle/>
          <a:p>
            <a:fld id="{7D084911-CA98-4138-85D3-5CFDAE0E3FD3}"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Audit Process</a:t>
            </a:r>
            <a:endParaRPr lang="en-US" dirty="0"/>
          </a:p>
        </p:txBody>
      </p:sp>
      <p:sp>
        <p:nvSpPr>
          <p:cNvPr id="4" name="Slide Number Placeholder 3"/>
          <p:cNvSpPr>
            <a:spLocks noGrp="1"/>
          </p:cNvSpPr>
          <p:nvPr>
            <p:ph type="sldNum" sz="quarter" idx="12"/>
          </p:nvPr>
        </p:nvSpPr>
        <p:spPr/>
        <p:txBody>
          <a:bodyPr/>
          <a:lstStyle/>
          <a:p>
            <a:fld id="{7D084911-CA98-4138-85D3-5CFDAE0E3FD3}" type="slidenum">
              <a:rPr lang="en-US" smtClean="0"/>
              <a:pPr/>
              <a:t>7</a:t>
            </a:fld>
            <a:endParaRPr lang="en-US" dirty="0"/>
          </a:p>
        </p:txBody>
      </p:sp>
      <p:graphicFrame>
        <p:nvGraphicFramePr>
          <p:cNvPr id="5" name="Diagram 4"/>
          <p:cNvGraphicFramePr/>
          <p:nvPr/>
        </p:nvGraphicFramePr>
        <p:xfrm>
          <a:off x="533400" y="1981200"/>
          <a:ext cx="81534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457200" y="1295401"/>
            <a:ext cx="8382000" cy="707886"/>
          </a:xfrm>
          <a:prstGeom prst="rect">
            <a:avLst/>
          </a:prstGeom>
        </p:spPr>
        <p:txBody>
          <a:bodyPr wrap="square">
            <a:spAutoFit/>
          </a:bodyPr>
          <a:lstStyle/>
          <a:p>
            <a:pPr marL="117475" indent="-7938">
              <a:buNone/>
            </a:pPr>
            <a:r>
              <a:rPr lang="en-US" sz="2000" dirty="0" smtClean="0">
                <a:latin typeface="Arial" pitchFamily="34" charset="0"/>
                <a:cs typeface="Arial" pitchFamily="34" charset="0"/>
              </a:rPr>
              <a:t>While each agency’s audit process is specific to its own environment, most audit processes are similar to those listed in the following steps(1)</a:t>
            </a:r>
          </a:p>
        </p:txBody>
      </p:sp>
      <p:sp>
        <p:nvSpPr>
          <p:cNvPr id="7" name="TextBox 6"/>
          <p:cNvSpPr txBox="1"/>
          <p:nvPr/>
        </p:nvSpPr>
        <p:spPr>
          <a:xfrm>
            <a:off x="304800" y="6324600"/>
            <a:ext cx="7772400" cy="369332"/>
          </a:xfrm>
          <a:prstGeom prst="rect">
            <a:avLst/>
          </a:prstGeom>
          <a:noFill/>
        </p:spPr>
        <p:txBody>
          <a:bodyPr wrap="square" rtlCol="0">
            <a:spAutoFit/>
          </a:bodyPr>
          <a:lstStyle/>
          <a:p>
            <a:r>
              <a:rPr lang="en-US" dirty="0" smtClean="0">
                <a:solidFill>
                  <a:srgbClr val="FF0000"/>
                </a:solidFill>
              </a:rPr>
              <a:t>1)  Note:  This process does not apply to external investigations.  </a:t>
            </a:r>
            <a:endParaRPr lang="en-US"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External Audit Process</a:t>
            </a:r>
            <a:endParaRPr lang="en-US" dirty="0"/>
          </a:p>
        </p:txBody>
      </p:sp>
      <p:sp>
        <p:nvSpPr>
          <p:cNvPr id="3" name="Content Placeholder 2"/>
          <p:cNvSpPr>
            <a:spLocks noGrp="1"/>
          </p:cNvSpPr>
          <p:nvPr>
            <p:ph idx="1"/>
          </p:nvPr>
        </p:nvSpPr>
        <p:spPr/>
        <p:txBody>
          <a:bodyPr/>
          <a:lstStyle/>
          <a:p>
            <a:pPr>
              <a:defRPr/>
            </a:pPr>
            <a:r>
              <a:rPr lang="en-US" dirty="0" smtClean="0"/>
              <a:t>Field Work is performed to:</a:t>
            </a:r>
          </a:p>
          <a:p>
            <a:pPr lvl="1">
              <a:defRPr/>
            </a:pPr>
            <a:r>
              <a:rPr lang="en-US" sz="2000" dirty="0" smtClean="0"/>
              <a:t>Collect detail information based upon audit scope</a:t>
            </a:r>
          </a:p>
          <a:p>
            <a:pPr lvl="1">
              <a:defRPr/>
            </a:pPr>
            <a:r>
              <a:rPr lang="en-US" sz="2000" dirty="0" smtClean="0"/>
              <a:t>Record findings in audit workpapers</a:t>
            </a:r>
          </a:p>
          <a:p>
            <a:pPr lvl="1">
              <a:defRPr/>
            </a:pPr>
            <a:r>
              <a:rPr lang="en-US" sz="2000" dirty="0" smtClean="0"/>
              <a:t>Interview UCSD personnel as appropriate</a:t>
            </a:r>
          </a:p>
          <a:p>
            <a:pPr lvl="1">
              <a:defRPr/>
            </a:pPr>
            <a:r>
              <a:rPr lang="en-US" sz="2000" dirty="0" smtClean="0"/>
              <a:t>Review departmental files and support documents</a:t>
            </a:r>
          </a:p>
          <a:p>
            <a:pPr lvl="1">
              <a:defRPr/>
            </a:pPr>
            <a:r>
              <a:rPr lang="en-US" sz="2000" dirty="0" smtClean="0"/>
              <a:t>Review of applicable policies and procedures &amp; regulatory             requirements</a:t>
            </a:r>
          </a:p>
          <a:p>
            <a:pPr lvl="1">
              <a:defRPr/>
            </a:pPr>
            <a:r>
              <a:rPr lang="en-US" sz="2000" dirty="0" smtClean="0"/>
              <a:t>Conduct sample selection and testing of transactions</a:t>
            </a:r>
          </a:p>
        </p:txBody>
      </p:sp>
      <p:sp>
        <p:nvSpPr>
          <p:cNvPr id="4" name="Slide Number Placeholder 3"/>
          <p:cNvSpPr>
            <a:spLocks noGrp="1"/>
          </p:cNvSpPr>
          <p:nvPr>
            <p:ph type="sldNum" sz="quarter" idx="12"/>
          </p:nvPr>
        </p:nvSpPr>
        <p:spPr/>
        <p:txBody>
          <a:bodyPr/>
          <a:lstStyle/>
          <a:p>
            <a:fld id="{7D084911-CA98-4138-85D3-5CFDAE0E3FD3}"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External Audit Process</a:t>
            </a:r>
            <a:endParaRPr lang="en-US" dirty="0"/>
          </a:p>
        </p:txBody>
      </p:sp>
      <p:sp>
        <p:nvSpPr>
          <p:cNvPr id="3" name="Content Placeholder 2"/>
          <p:cNvSpPr>
            <a:spLocks noGrp="1"/>
          </p:cNvSpPr>
          <p:nvPr>
            <p:ph idx="1"/>
          </p:nvPr>
        </p:nvSpPr>
        <p:spPr/>
        <p:txBody>
          <a:bodyPr/>
          <a:lstStyle/>
          <a:p>
            <a:r>
              <a:rPr lang="en-US" dirty="0" smtClean="0"/>
              <a:t>Interim Findings or Draft Report published by an external entity is based on field work conducted, and usually contains the following:</a:t>
            </a:r>
          </a:p>
          <a:p>
            <a:endParaRPr lang="en-US" dirty="0" smtClean="0"/>
          </a:p>
          <a:p>
            <a:pPr lvl="1"/>
            <a:r>
              <a:rPr lang="en-US" sz="2000" dirty="0" smtClean="0"/>
              <a:t>An evaluation of the effectiveness and appropriateness of UCSD  control systems if an external review and departmental control processes if an internal review</a:t>
            </a:r>
          </a:p>
          <a:p>
            <a:pPr lvl="1"/>
            <a:endParaRPr lang="en-US" sz="2000" dirty="0" smtClean="0"/>
          </a:p>
          <a:p>
            <a:pPr lvl="1"/>
            <a:r>
              <a:rPr lang="en-US" sz="2000" dirty="0" smtClean="0"/>
              <a:t>Compliance with established policies and procedures and / or applicable regulatory requirements</a:t>
            </a:r>
          </a:p>
          <a:p>
            <a:endParaRPr lang="en-US" dirty="0"/>
          </a:p>
        </p:txBody>
      </p:sp>
      <p:sp>
        <p:nvSpPr>
          <p:cNvPr id="4" name="Slide Number Placeholder 3"/>
          <p:cNvSpPr>
            <a:spLocks noGrp="1"/>
          </p:cNvSpPr>
          <p:nvPr>
            <p:ph type="sldNum" sz="quarter" idx="12"/>
          </p:nvPr>
        </p:nvSpPr>
        <p:spPr/>
        <p:txBody>
          <a:bodyPr/>
          <a:lstStyle/>
          <a:p>
            <a:fld id="{7D084911-CA98-4138-85D3-5CFDAE0E3FD3}" type="slidenum">
              <a:rPr lang="en-US" smtClean="0"/>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CSD">
  <a:themeElements>
    <a:clrScheme name="Custom 1">
      <a:dk1>
        <a:sysClr val="windowText" lastClr="000000"/>
      </a:dk1>
      <a:lt1>
        <a:sysClr val="window" lastClr="FFFFFF"/>
      </a:lt1>
      <a:dk2>
        <a:srgbClr val="1F497D"/>
      </a:dk2>
      <a:lt2>
        <a:srgbClr val="EEECE1"/>
      </a:lt2>
      <a:accent1>
        <a:srgbClr val="4F81BD"/>
      </a:accent1>
      <a:accent2>
        <a:srgbClr val="ECEC22"/>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UCSD</Template>
  <TotalTime>2862</TotalTime>
  <Words>863</Words>
  <Application>Microsoft Office PowerPoint</Application>
  <PresentationFormat>On-screen Show (4:3)</PresentationFormat>
  <Paragraphs>124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UCSD</vt:lpstr>
      <vt:lpstr>WHAT TO EXPECT IN AN EXTERNAL  AUDIT OR INVESTIGATION</vt:lpstr>
      <vt:lpstr>What to Expect in an External Audit or Investigation</vt:lpstr>
      <vt:lpstr>Introduction</vt:lpstr>
      <vt:lpstr>Is It An Audit or Investigation?</vt:lpstr>
      <vt:lpstr>External Agencies</vt:lpstr>
      <vt:lpstr>External Agencies </vt:lpstr>
      <vt:lpstr>External Audit Process</vt:lpstr>
      <vt:lpstr>The External Audit Process</vt:lpstr>
      <vt:lpstr>The External Audit Process</vt:lpstr>
      <vt:lpstr>A Word About Documentation</vt:lpstr>
      <vt:lpstr>External Investigations </vt:lpstr>
      <vt:lpstr>External Investigations </vt:lpstr>
      <vt:lpstr>Where Do I Go For Help?</vt:lpstr>
    </vt:vector>
  </TitlesOfParts>
  <Company>AMAS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AMAS</dc:creator>
  <cp:lastModifiedBy>cperkins2</cp:lastModifiedBy>
  <cp:revision>312</cp:revision>
  <dcterms:created xsi:type="dcterms:W3CDTF">2010-08-02T16:03:24Z</dcterms:created>
  <dcterms:modified xsi:type="dcterms:W3CDTF">2014-02-26T14:49:40Z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