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00" r:id="rId1"/>
    <p:sldMasterId id="2147485106" r:id="rId2"/>
    <p:sldMasterId id="2147485109" r:id="rId3"/>
    <p:sldMasterId id="2147485120" r:id="rId4"/>
    <p:sldMasterId id="2147485131" r:id="rId5"/>
    <p:sldMasterId id="2147485142" r:id="rId6"/>
    <p:sldMasterId id="2147485153" r:id="rId7"/>
    <p:sldMasterId id="2147485158" r:id="rId8"/>
    <p:sldMasterId id="2147485163" r:id="rId9"/>
  </p:sldMasterIdLst>
  <p:notesMasterIdLst>
    <p:notesMasterId r:id="rId58"/>
  </p:notesMasterIdLst>
  <p:handoutMasterIdLst>
    <p:handoutMasterId r:id="rId59"/>
  </p:handoutMasterIdLst>
  <p:sldIdLst>
    <p:sldId id="393" r:id="rId10"/>
    <p:sldId id="405" r:id="rId11"/>
    <p:sldId id="338" r:id="rId12"/>
    <p:sldId id="455" r:id="rId13"/>
    <p:sldId id="414" r:id="rId14"/>
    <p:sldId id="394" r:id="rId15"/>
    <p:sldId id="374" r:id="rId16"/>
    <p:sldId id="375" r:id="rId17"/>
    <p:sldId id="376" r:id="rId18"/>
    <p:sldId id="377" r:id="rId19"/>
    <p:sldId id="413" r:id="rId20"/>
    <p:sldId id="378" r:id="rId21"/>
    <p:sldId id="454" r:id="rId22"/>
    <p:sldId id="453" r:id="rId23"/>
    <p:sldId id="452" r:id="rId24"/>
    <p:sldId id="449" r:id="rId25"/>
    <p:sldId id="450" r:id="rId26"/>
    <p:sldId id="447" r:id="rId27"/>
    <p:sldId id="448" r:id="rId28"/>
    <p:sldId id="446" r:id="rId29"/>
    <p:sldId id="445" r:id="rId30"/>
    <p:sldId id="441" r:id="rId31"/>
    <p:sldId id="444" r:id="rId32"/>
    <p:sldId id="440" r:id="rId33"/>
    <p:sldId id="443" r:id="rId34"/>
    <p:sldId id="439" r:id="rId35"/>
    <p:sldId id="442" r:id="rId36"/>
    <p:sldId id="437" r:id="rId37"/>
    <p:sldId id="438" r:id="rId38"/>
    <p:sldId id="436" r:id="rId39"/>
    <p:sldId id="435" r:id="rId40"/>
    <p:sldId id="434" r:id="rId41"/>
    <p:sldId id="433" r:id="rId42"/>
    <p:sldId id="432" r:id="rId43"/>
    <p:sldId id="431" r:id="rId44"/>
    <p:sldId id="430" r:id="rId45"/>
    <p:sldId id="429" r:id="rId46"/>
    <p:sldId id="428" r:id="rId47"/>
    <p:sldId id="427" r:id="rId48"/>
    <p:sldId id="424" r:id="rId49"/>
    <p:sldId id="422" r:id="rId50"/>
    <p:sldId id="423" r:id="rId51"/>
    <p:sldId id="421" r:id="rId52"/>
    <p:sldId id="420" r:id="rId53"/>
    <p:sldId id="418" r:id="rId54"/>
    <p:sldId id="417" r:id="rId55"/>
    <p:sldId id="456" r:id="rId56"/>
    <p:sldId id="416"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EFE"/>
    <a:srgbClr val="96EAFE"/>
    <a:srgbClr val="7C5989"/>
    <a:srgbClr val="000066"/>
    <a:srgbClr val="4D6B89"/>
    <a:srgbClr val="384E64"/>
    <a:srgbClr val="274E7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autoAdjust="0"/>
    <p:restoredTop sz="93979" autoAdjust="0"/>
  </p:normalViewPr>
  <p:slideViewPr>
    <p:cSldViewPr>
      <p:cViewPr varScale="1">
        <p:scale>
          <a:sx n="65" d="100"/>
          <a:sy n="65" d="100"/>
        </p:scale>
        <p:origin x="120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022"/>
    </p:cViewPr>
  </p:sorterViewPr>
  <p:notesViewPr>
    <p:cSldViewPr>
      <p:cViewPr varScale="1">
        <p:scale>
          <a:sx n="85" d="100"/>
          <a:sy n="85" d="100"/>
        </p:scale>
        <p:origin x="-319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F4B06-EA1F-4227-B341-26F1E8E3C0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11FC27F-C62C-4C88-8D5E-6A9FE6915F57}">
      <dgm:prSet phldrT="[Text]"/>
      <dgm:spPr/>
      <dgm:t>
        <a:bodyPr/>
        <a:lstStyle/>
        <a:p>
          <a:r>
            <a:rPr lang="en-US" dirty="0" smtClean="0"/>
            <a:t>Chancellor</a:t>
          </a:r>
          <a:endParaRPr lang="en-US" dirty="0"/>
        </a:p>
      </dgm:t>
    </dgm:pt>
    <dgm:pt modelId="{A4811456-3357-4D35-AD0B-BA5EBED38D0E}" type="parTrans" cxnId="{2262E12B-8B2D-4D7E-965C-02A69171696C}">
      <dgm:prSet/>
      <dgm:spPr/>
      <dgm:t>
        <a:bodyPr/>
        <a:lstStyle/>
        <a:p>
          <a:endParaRPr lang="en-US"/>
        </a:p>
      </dgm:t>
    </dgm:pt>
    <dgm:pt modelId="{11A07204-34BB-434F-B08D-D8AA845692C4}" type="sibTrans" cxnId="{2262E12B-8B2D-4D7E-965C-02A69171696C}">
      <dgm:prSet/>
      <dgm:spPr/>
      <dgm:t>
        <a:bodyPr/>
        <a:lstStyle/>
        <a:p>
          <a:endParaRPr lang="en-US"/>
        </a:p>
      </dgm:t>
    </dgm:pt>
    <dgm:pt modelId="{3E671B2F-0CB2-4B2F-9E84-8C92D4FAEF8D}">
      <dgm:prSet phldrT="[Text]"/>
      <dgm:spPr/>
      <dgm:t>
        <a:bodyPr/>
        <a:lstStyle/>
        <a:p>
          <a:r>
            <a:rPr lang="en-US" dirty="0" smtClean="0"/>
            <a:t>EVC Academic Affairs</a:t>
          </a:r>
          <a:endParaRPr lang="en-US" dirty="0"/>
        </a:p>
      </dgm:t>
    </dgm:pt>
    <dgm:pt modelId="{E6900511-F69E-4CB5-9193-85461197084A}" type="parTrans" cxnId="{70206B1F-F2F3-4C5E-85B1-DEBFAFE3C979}">
      <dgm:prSet/>
      <dgm:spPr/>
      <dgm:t>
        <a:bodyPr/>
        <a:lstStyle/>
        <a:p>
          <a:endParaRPr lang="en-US"/>
        </a:p>
      </dgm:t>
    </dgm:pt>
    <dgm:pt modelId="{29AE2EB2-38A5-4ED2-BC1C-6BF26D208935}" type="sibTrans" cxnId="{70206B1F-F2F3-4C5E-85B1-DEBFAFE3C979}">
      <dgm:prSet/>
      <dgm:spPr/>
      <dgm:t>
        <a:bodyPr/>
        <a:lstStyle/>
        <a:p>
          <a:endParaRPr lang="en-US"/>
        </a:p>
      </dgm:t>
    </dgm:pt>
    <dgm:pt modelId="{D9C77DB9-CB8B-47DA-9C83-91A043818044}">
      <dgm:prSet phldrT="[Text]"/>
      <dgm:spPr/>
      <dgm:t>
        <a:bodyPr/>
        <a:lstStyle/>
        <a:p>
          <a:r>
            <a:rPr lang="en-US" dirty="0" smtClean="0"/>
            <a:t>VC Research</a:t>
          </a:r>
          <a:endParaRPr lang="en-US" dirty="0"/>
        </a:p>
      </dgm:t>
    </dgm:pt>
    <dgm:pt modelId="{EE16E495-BC2D-4EE0-BF9E-7D3024C9DF03}" type="parTrans" cxnId="{85096C86-D91F-4E52-8117-D09ADBB2D8B5}">
      <dgm:prSet/>
      <dgm:spPr/>
      <dgm:t>
        <a:bodyPr/>
        <a:lstStyle/>
        <a:p>
          <a:endParaRPr lang="en-US"/>
        </a:p>
      </dgm:t>
    </dgm:pt>
    <dgm:pt modelId="{D167C388-DCAA-47F2-8BD2-1543D5A173D7}" type="sibTrans" cxnId="{85096C86-D91F-4E52-8117-D09ADBB2D8B5}">
      <dgm:prSet/>
      <dgm:spPr/>
      <dgm:t>
        <a:bodyPr/>
        <a:lstStyle/>
        <a:p>
          <a:endParaRPr lang="en-US"/>
        </a:p>
      </dgm:t>
    </dgm:pt>
    <dgm:pt modelId="{CA853F2A-378F-4DB1-AF23-F5E6A52576D2}">
      <dgm:prSet phldrT="[Text]"/>
      <dgm:spPr/>
      <dgm:t>
        <a:bodyPr/>
        <a:lstStyle/>
        <a:p>
          <a:r>
            <a:rPr lang="en-US" dirty="0" smtClean="0"/>
            <a:t>VC Marine Sciences</a:t>
          </a:r>
          <a:endParaRPr lang="en-US" dirty="0"/>
        </a:p>
      </dgm:t>
    </dgm:pt>
    <dgm:pt modelId="{E03B7BD0-E006-41A4-AA56-89A2E69990DC}" type="parTrans" cxnId="{37CCB9AE-5BE3-4FFD-BF86-D58D0E0F67EE}">
      <dgm:prSet/>
      <dgm:spPr/>
      <dgm:t>
        <a:bodyPr/>
        <a:lstStyle/>
        <a:p>
          <a:endParaRPr lang="en-US"/>
        </a:p>
      </dgm:t>
    </dgm:pt>
    <dgm:pt modelId="{250D0959-79BA-4C73-BD7B-C05AC2763C39}" type="sibTrans" cxnId="{37CCB9AE-5BE3-4FFD-BF86-D58D0E0F67EE}">
      <dgm:prSet/>
      <dgm:spPr/>
      <dgm:t>
        <a:bodyPr/>
        <a:lstStyle/>
        <a:p>
          <a:endParaRPr lang="en-US"/>
        </a:p>
      </dgm:t>
    </dgm:pt>
    <dgm:pt modelId="{7E7F9F34-00A0-4748-BF8C-9C1DD85629C5}">
      <dgm:prSet/>
      <dgm:spPr/>
      <dgm:t>
        <a:bodyPr/>
        <a:lstStyle/>
        <a:p>
          <a:r>
            <a:rPr lang="en-US" dirty="0" smtClean="0"/>
            <a:t>VC-Health Sciences</a:t>
          </a:r>
          <a:endParaRPr lang="en-US" dirty="0"/>
        </a:p>
      </dgm:t>
    </dgm:pt>
    <dgm:pt modelId="{9AB6BEE1-C32D-495D-B708-423F36FDE811}" type="parTrans" cxnId="{5404511F-6EE5-4E62-A3F9-D7609CB35C75}">
      <dgm:prSet/>
      <dgm:spPr/>
      <dgm:t>
        <a:bodyPr/>
        <a:lstStyle/>
        <a:p>
          <a:endParaRPr lang="en-US"/>
        </a:p>
      </dgm:t>
    </dgm:pt>
    <dgm:pt modelId="{28FC5C71-893A-4E0A-821A-16C97718A51C}" type="sibTrans" cxnId="{5404511F-6EE5-4E62-A3F9-D7609CB35C75}">
      <dgm:prSet/>
      <dgm:spPr/>
      <dgm:t>
        <a:bodyPr/>
        <a:lstStyle/>
        <a:p>
          <a:endParaRPr lang="en-US"/>
        </a:p>
      </dgm:t>
    </dgm:pt>
    <dgm:pt modelId="{9E3FEE57-EE7E-4AB8-AF23-B2C48E24D322}">
      <dgm:prSet/>
      <dgm:spPr/>
      <dgm:t>
        <a:bodyPr/>
        <a:lstStyle/>
        <a:p>
          <a:r>
            <a:rPr lang="en-US" dirty="0" smtClean="0"/>
            <a:t>GC ORUs</a:t>
          </a:r>
          <a:endParaRPr lang="en-US" dirty="0"/>
        </a:p>
      </dgm:t>
    </dgm:pt>
    <dgm:pt modelId="{DBEEAC3F-075A-45CA-8725-4180C8CE2975}" type="parTrans" cxnId="{E67D4D9D-2AB3-411F-804F-5A22FB9ED155}">
      <dgm:prSet/>
      <dgm:spPr/>
      <dgm:t>
        <a:bodyPr/>
        <a:lstStyle/>
        <a:p>
          <a:endParaRPr lang="en-US"/>
        </a:p>
      </dgm:t>
    </dgm:pt>
    <dgm:pt modelId="{33D27A73-291E-4343-88D4-3DEED4BFCB0C}" type="sibTrans" cxnId="{E67D4D9D-2AB3-411F-804F-5A22FB9ED155}">
      <dgm:prSet/>
      <dgm:spPr/>
      <dgm:t>
        <a:bodyPr/>
        <a:lstStyle/>
        <a:p>
          <a:endParaRPr lang="en-US"/>
        </a:p>
      </dgm:t>
    </dgm:pt>
    <dgm:pt modelId="{7659A995-AF6A-44E5-B6B8-C38514F57C18}">
      <dgm:prSet/>
      <dgm:spPr/>
      <dgm:t>
        <a:bodyPr/>
        <a:lstStyle/>
        <a:p>
          <a:r>
            <a:rPr lang="en-US" dirty="0" smtClean="0"/>
            <a:t>Divisional Deans</a:t>
          </a:r>
          <a:endParaRPr lang="en-US" dirty="0"/>
        </a:p>
      </dgm:t>
    </dgm:pt>
    <dgm:pt modelId="{C22B24EC-21F8-41A7-83B7-D670E31FDC57}" type="parTrans" cxnId="{B2E91F1E-601F-4334-ABA9-6C5447ACD540}">
      <dgm:prSet/>
      <dgm:spPr/>
      <dgm:t>
        <a:bodyPr/>
        <a:lstStyle/>
        <a:p>
          <a:endParaRPr lang="en-US"/>
        </a:p>
      </dgm:t>
    </dgm:pt>
    <dgm:pt modelId="{2B365A84-53D4-46ED-A4FE-919587F6F53E}" type="sibTrans" cxnId="{B2E91F1E-601F-4334-ABA9-6C5447ACD540}">
      <dgm:prSet/>
      <dgm:spPr/>
      <dgm:t>
        <a:bodyPr/>
        <a:lstStyle/>
        <a:p>
          <a:endParaRPr lang="en-US"/>
        </a:p>
      </dgm:t>
    </dgm:pt>
    <dgm:pt modelId="{1C42706E-ED2B-43B1-AC92-47C2FCB66950}">
      <dgm:prSet/>
      <dgm:spPr/>
      <dgm:t>
        <a:bodyPr/>
        <a:lstStyle/>
        <a:p>
          <a:r>
            <a:rPr lang="en-US" dirty="0" smtClean="0"/>
            <a:t>Academic Departments</a:t>
          </a:r>
          <a:endParaRPr lang="en-US" dirty="0"/>
        </a:p>
      </dgm:t>
    </dgm:pt>
    <dgm:pt modelId="{8C47FE83-0FB6-4B0E-AFA3-B10D8CEA249B}" type="parTrans" cxnId="{3C11C69F-D032-4B85-8724-39E39DCA5909}">
      <dgm:prSet/>
      <dgm:spPr/>
      <dgm:t>
        <a:bodyPr/>
        <a:lstStyle/>
        <a:p>
          <a:endParaRPr lang="en-US"/>
        </a:p>
      </dgm:t>
    </dgm:pt>
    <dgm:pt modelId="{F2EC79B4-BA5B-4433-B36C-5C43D9D6F35D}" type="sibTrans" cxnId="{3C11C69F-D032-4B85-8724-39E39DCA5909}">
      <dgm:prSet/>
      <dgm:spPr/>
      <dgm:t>
        <a:bodyPr/>
        <a:lstStyle/>
        <a:p>
          <a:endParaRPr lang="en-US"/>
        </a:p>
      </dgm:t>
    </dgm:pt>
    <dgm:pt modelId="{8EB889E3-CEDA-4D8D-AB30-780A75BD0265}" type="pres">
      <dgm:prSet presAssocID="{DCEF4B06-EA1F-4227-B341-26F1E8E3C0F4}" presName="hierChild1" presStyleCnt="0">
        <dgm:presLayoutVars>
          <dgm:orgChart val="1"/>
          <dgm:chPref val="1"/>
          <dgm:dir/>
          <dgm:animOne val="branch"/>
          <dgm:animLvl val="lvl"/>
          <dgm:resizeHandles/>
        </dgm:presLayoutVars>
      </dgm:prSet>
      <dgm:spPr/>
      <dgm:t>
        <a:bodyPr/>
        <a:lstStyle/>
        <a:p>
          <a:endParaRPr lang="en-US"/>
        </a:p>
      </dgm:t>
    </dgm:pt>
    <dgm:pt modelId="{FA9D6049-266B-41C0-A5D7-C952A12D488F}" type="pres">
      <dgm:prSet presAssocID="{611FC27F-C62C-4C88-8D5E-6A9FE6915F57}" presName="hierRoot1" presStyleCnt="0">
        <dgm:presLayoutVars>
          <dgm:hierBranch val="init"/>
        </dgm:presLayoutVars>
      </dgm:prSet>
      <dgm:spPr/>
    </dgm:pt>
    <dgm:pt modelId="{99103468-1539-444E-954E-DFCB8A0816A2}" type="pres">
      <dgm:prSet presAssocID="{611FC27F-C62C-4C88-8D5E-6A9FE6915F57}" presName="rootComposite1" presStyleCnt="0"/>
      <dgm:spPr/>
    </dgm:pt>
    <dgm:pt modelId="{8EA0EB39-B96D-4EDD-A025-5E17E721B205}" type="pres">
      <dgm:prSet presAssocID="{611FC27F-C62C-4C88-8D5E-6A9FE6915F57}" presName="rootText1" presStyleLbl="node0" presStyleIdx="0" presStyleCnt="1">
        <dgm:presLayoutVars>
          <dgm:chPref val="3"/>
        </dgm:presLayoutVars>
      </dgm:prSet>
      <dgm:spPr/>
      <dgm:t>
        <a:bodyPr/>
        <a:lstStyle/>
        <a:p>
          <a:endParaRPr lang="en-US"/>
        </a:p>
      </dgm:t>
    </dgm:pt>
    <dgm:pt modelId="{B4AF188A-B3A6-4312-AB5F-0FB65465DEB8}" type="pres">
      <dgm:prSet presAssocID="{611FC27F-C62C-4C88-8D5E-6A9FE6915F57}" presName="rootConnector1" presStyleLbl="node1" presStyleIdx="0" presStyleCnt="0"/>
      <dgm:spPr/>
      <dgm:t>
        <a:bodyPr/>
        <a:lstStyle/>
        <a:p>
          <a:endParaRPr lang="en-US"/>
        </a:p>
      </dgm:t>
    </dgm:pt>
    <dgm:pt modelId="{C1B56F2E-4449-412F-A68D-C63984ACF4D8}" type="pres">
      <dgm:prSet presAssocID="{611FC27F-C62C-4C88-8D5E-6A9FE6915F57}" presName="hierChild2" presStyleCnt="0"/>
      <dgm:spPr/>
    </dgm:pt>
    <dgm:pt modelId="{09FA908C-F90E-4A2C-9E22-35DF07C14847}" type="pres">
      <dgm:prSet presAssocID="{E6900511-F69E-4CB5-9193-85461197084A}" presName="Name37" presStyleLbl="parChTrans1D2" presStyleIdx="0" presStyleCnt="4"/>
      <dgm:spPr/>
      <dgm:t>
        <a:bodyPr/>
        <a:lstStyle/>
        <a:p>
          <a:endParaRPr lang="en-US"/>
        </a:p>
      </dgm:t>
    </dgm:pt>
    <dgm:pt modelId="{A60A88B1-AA28-4F0A-B0B3-F9D56446CF94}" type="pres">
      <dgm:prSet presAssocID="{3E671B2F-0CB2-4B2F-9E84-8C92D4FAEF8D}" presName="hierRoot2" presStyleCnt="0">
        <dgm:presLayoutVars>
          <dgm:hierBranch val="init"/>
        </dgm:presLayoutVars>
      </dgm:prSet>
      <dgm:spPr/>
    </dgm:pt>
    <dgm:pt modelId="{E31CA97A-643A-4958-AA27-C0BFDB2DC946}" type="pres">
      <dgm:prSet presAssocID="{3E671B2F-0CB2-4B2F-9E84-8C92D4FAEF8D}" presName="rootComposite" presStyleCnt="0"/>
      <dgm:spPr/>
    </dgm:pt>
    <dgm:pt modelId="{0B1D31A4-D957-4DF2-B520-F8FC902F8F40}" type="pres">
      <dgm:prSet presAssocID="{3E671B2F-0CB2-4B2F-9E84-8C92D4FAEF8D}" presName="rootText" presStyleLbl="node2" presStyleIdx="0" presStyleCnt="4">
        <dgm:presLayoutVars>
          <dgm:chPref val="3"/>
        </dgm:presLayoutVars>
      </dgm:prSet>
      <dgm:spPr/>
      <dgm:t>
        <a:bodyPr/>
        <a:lstStyle/>
        <a:p>
          <a:endParaRPr lang="en-US"/>
        </a:p>
      </dgm:t>
    </dgm:pt>
    <dgm:pt modelId="{EEDEDC08-5B28-4F74-87F8-BB531206994C}" type="pres">
      <dgm:prSet presAssocID="{3E671B2F-0CB2-4B2F-9E84-8C92D4FAEF8D}" presName="rootConnector" presStyleLbl="node2" presStyleIdx="0" presStyleCnt="4"/>
      <dgm:spPr/>
      <dgm:t>
        <a:bodyPr/>
        <a:lstStyle/>
        <a:p>
          <a:endParaRPr lang="en-US"/>
        </a:p>
      </dgm:t>
    </dgm:pt>
    <dgm:pt modelId="{2BF08D72-61A6-4E89-9B93-4C1308E940EF}" type="pres">
      <dgm:prSet presAssocID="{3E671B2F-0CB2-4B2F-9E84-8C92D4FAEF8D}" presName="hierChild4" presStyleCnt="0"/>
      <dgm:spPr/>
    </dgm:pt>
    <dgm:pt modelId="{2F1AA3A3-E87B-4390-B3DE-1BF70E53DA13}" type="pres">
      <dgm:prSet presAssocID="{C22B24EC-21F8-41A7-83B7-D670E31FDC57}" presName="Name37" presStyleLbl="parChTrans1D3" presStyleIdx="0" presStyleCnt="2"/>
      <dgm:spPr/>
      <dgm:t>
        <a:bodyPr/>
        <a:lstStyle/>
        <a:p>
          <a:endParaRPr lang="en-US"/>
        </a:p>
      </dgm:t>
    </dgm:pt>
    <dgm:pt modelId="{CC1AB0B4-85B5-499A-AFF8-95C7B6BCE105}" type="pres">
      <dgm:prSet presAssocID="{7659A995-AF6A-44E5-B6B8-C38514F57C18}" presName="hierRoot2" presStyleCnt="0">
        <dgm:presLayoutVars>
          <dgm:hierBranch val="init"/>
        </dgm:presLayoutVars>
      </dgm:prSet>
      <dgm:spPr/>
    </dgm:pt>
    <dgm:pt modelId="{71C1E609-081C-4EA6-A2C0-FCEB1BF10D8C}" type="pres">
      <dgm:prSet presAssocID="{7659A995-AF6A-44E5-B6B8-C38514F57C18}" presName="rootComposite" presStyleCnt="0"/>
      <dgm:spPr/>
    </dgm:pt>
    <dgm:pt modelId="{A8099A50-38CE-4E4F-A657-5658672513ED}" type="pres">
      <dgm:prSet presAssocID="{7659A995-AF6A-44E5-B6B8-C38514F57C18}" presName="rootText" presStyleLbl="node3" presStyleIdx="0" presStyleCnt="2">
        <dgm:presLayoutVars>
          <dgm:chPref val="3"/>
        </dgm:presLayoutVars>
      </dgm:prSet>
      <dgm:spPr/>
      <dgm:t>
        <a:bodyPr/>
        <a:lstStyle/>
        <a:p>
          <a:endParaRPr lang="en-US"/>
        </a:p>
      </dgm:t>
    </dgm:pt>
    <dgm:pt modelId="{3755CF36-7C35-47F5-A93D-D20C502DC1DC}" type="pres">
      <dgm:prSet presAssocID="{7659A995-AF6A-44E5-B6B8-C38514F57C18}" presName="rootConnector" presStyleLbl="node3" presStyleIdx="0" presStyleCnt="2"/>
      <dgm:spPr/>
      <dgm:t>
        <a:bodyPr/>
        <a:lstStyle/>
        <a:p>
          <a:endParaRPr lang="en-US"/>
        </a:p>
      </dgm:t>
    </dgm:pt>
    <dgm:pt modelId="{BE0071B0-FDA6-4A53-A1BB-B6D530E0CBCE}" type="pres">
      <dgm:prSet presAssocID="{7659A995-AF6A-44E5-B6B8-C38514F57C18}" presName="hierChild4" presStyleCnt="0"/>
      <dgm:spPr/>
    </dgm:pt>
    <dgm:pt modelId="{F6CD208F-C891-46BD-8068-D39EEB6D4386}" type="pres">
      <dgm:prSet presAssocID="{8C47FE83-0FB6-4B0E-AFA3-B10D8CEA249B}" presName="Name37" presStyleLbl="parChTrans1D4" presStyleIdx="0" presStyleCnt="1"/>
      <dgm:spPr/>
      <dgm:t>
        <a:bodyPr/>
        <a:lstStyle/>
        <a:p>
          <a:endParaRPr lang="en-US"/>
        </a:p>
      </dgm:t>
    </dgm:pt>
    <dgm:pt modelId="{5A667723-5A6E-4120-948D-97648A395DEB}" type="pres">
      <dgm:prSet presAssocID="{1C42706E-ED2B-43B1-AC92-47C2FCB66950}" presName="hierRoot2" presStyleCnt="0">
        <dgm:presLayoutVars>
          <dgm:hierBranch val="init"/>
        </dgm:presLayoutVars>
      </dgm:prSet>
      <dgm:spPr/>
    </dgm:pt>
    <dgm:pt modelId="{97BABEC6-977C-4C52-A6AA-A576ACB28E4A}" type="pres">
      <dgm:prSet presAssocID="{1C42706E-ED2B-43B1-AC92-47C2FCB66950}" presName="rootComposite" presStyleCnt="0"/>
      <dgm:spPr/>
    </dgm:pt>
    <dgm:pt modelId="{AE4D24FA-E8FE-461F-9E7B-A98A3955ED4C}" type="pres">
      <dgm:prSet presAssocID="{1C42706E-ED2B-43B1-AC92-47C2FCB66950}" presName="rootText" presStyleLbl="node4" presStyleIdx="0" presStyleCnt="1">
        <dgm:presLayoutVars>
          <dgm:chPref val="3"/>
        </dgm:presLayoutVars>
      </dgm:prSet>
      <dgm:spPr/>
      <dgm:t>
        <a:bodyPr/>
        <a:lstStyle/>
        <a:p>
          <a:endParaRPr lang="en-US"/>
        </a:p>
      </dgm:t>
    </dgm:pt>
    <dgm:pt modelId="{583603ED-BFA2-4F50-83BD-D84F7374B5BE}" type="pres">
      <dgm:prSet presAssocID="{1C42706E-ED2B-43B1-AC92-47C2FCB66950}" presName="rootConnector" presStyleLbl="node4" presStyleIdx="0" presStyleCnt="1"/>
      <dgm:spPr/>
      <dgm:t>
        <a:bodyPr/>
        <a:lstStyle/>
        <a:p>
          <a:endParaRPr lang="en-US"/>
        </a:p>
      </dgm:t>
    </dgm:pt>
    <dgm:pt modelId="{FBF17580-AD13-4AF2-B95A-2E8DEC9F7E25}" type="pres">
      <dgm:prSet presAssocID="{1C42706E-ED2B-43B1-AC92-47C2FCB66950}" presName="hierChild4" presStyleCnt="0"/>
      <dgm:spPr/>
    </dgm:pt>
    <dgm:pt modelId="{53D94715-8ECC-449B-A7C2-CBC9506E67D9}" type="pres">
      <dgm:prSet presAssocID="{1C42706E-ED2B-43B1-AC92-47C2FCB66950}" presName="hierChild5" presStyleCnt="0"/>
      <dgm:spPr/>
    </dgm:pt>
    <dgm:pt modelId="{6AB975D9-49ED-4CE1-8E74-B52D1A152A52}" type="pres">
      <dgm:prSet presAssocID="{7659A995-AF6A-44E5-B6B8-C38514F57C18}" presName="hierChild5" presStyleCnt="0"/>
      <dgm:spPr/>
    </dgm:pt>
    <dgm:pt modelId="{327DD9E1-9312-4AF9-A00F-31AA46B13C90}" type="pres">
      <dgm:prSet presAssocID="{3E671B2F-0CB2-4B2F-9E84-8C92D4FAEF8D}" presName="hierChild5" presStyleCnt="0"/>
      <dgm:spPr/>
    </dgm:pt>
    <dgm:pt modelId="{981BCE2D-CF3F-4C29-AC9B-1BD7F96EC5E3}" type="pres">
      <dgm:prSet presAssocID="{EE16E495-BC2D-4EE0-BF9E-7D3024C9DF03}" presName="Name37" presStyleLbl="parChTrans1D2" presStyleIdx="1" presStyleCnt="4"/>
      <dgm:spPr/>
      <dgm:t>
        <a:bodyPr/>
        <a:lstStyle/>
        <a:p>
          <a:endParaRPr lang="en-US"/>
        </a:p>
      </dgm:t>
    </dgm:pt>
    <dgm:pt modelId="{BA73BB5C-A6FC-46C9-914E-48E8F829776A}" type="pres">
      <dgm:prSet presAssocID="{D9C77DB9-CB8B-47DA-9C83-91A043818044}" presName="hierRoot2" presStyleCnt="0">
        <dgm:presLayoutVars>
          <dgm:hierBranch val="init"/>
        </dgm:presLayoutVars>
      </dgm:prSet>
      <dgm:spPr/>
    </dgm:pt>
    <dgm:pt modelId="{3D177DCE-B88E-45B6-83A4-E784668D896D}" type="pres">
      <dgm:prSet presAssocID="{D9C77DB9-CB8B-47DA-9C83-91A043818044}" presName="rootComposite" presStyleCnt="0"/>
      <dgm:spPr/>
    </dgm:pt>
    <dgm:pt modelId="{4B4CBD39-F67D-4034-A70B-745A5BCED4A9}" type="pres">
      <dgm:prSet presAssocID="{D9C77DB9-CB8B-47DA-9C83-91A043818044}" presName="rootText" presStyleLbl="node2" presStyleIdx="1" presStyleCnt="4" custScaleY="253471" custLinFactNeighborX="-73" custLinFactNeighborY="1220">
        <dgm:presLayoutVars>
          <dgm:chPref val="3"/>
        </dgm:presLayoutVars>
      </dgm:prSet>
      <dgm:spPr/>
      <dgm:t>
        <a:bodyPr/>
        <a:lstStyle/>
        <a:p>
          <a:endParaRPr lang="en-US"/>
        </a:p>
      </dgm:t>
    </dgm:pt>
    <dgm:pt modelId="{411D1B1D-54A4-459A-9238-A1C87AEA113D}" type="pres">
      <dgm:prSet presAssocID="{D9C77DB9-CB8B-47DA-9C83-91A043818044}" presName="rootConnector" presStyleLbl="node2" presStyleIdx="1" presStyleCnt="4"/>
      <dgm:spPr/>
      <dgm:t>
        <a:bodyPr/>
        <a:lstStyle/>
        <a:p>
          <a:endParaRPr lang="en-US"/>
        </a:p>
      </dgm:t>
    </dgm:pt>
    <dgm:pt modelId="{CE2E827E-2E51-4EBE-8274-03A2FF18F638}" type="pres">
      <dgm:prSet presAssocID="{D9C77DB9-CB8B-47DA-9C83-91A043818044}" presName="hierChild4" presStyleCnt="0"/>
      <dgm:spPr/>
    </dgm:pt>
    <dgm:pt modelId="{BF06B7C4-F1A5-4721-9B5A-278438174EDC}" type="pres">
      <dgm:prSet presAssocID="{DBEEAC3F-075A-45CA-8725-4180C8CE2975}" presName="Name37" presStyleLbl="parChTrans1D3" presStyleIdx="1" presStyleCnt="2"/>
      <dgm:spPr/>
      <dgm:t>
        <a:bodyPr/>
        <a:lstStyle/>
        <a:p>
          <a:endParaRPr lang="en-US"/>
        </a:p>
      </dgm:t>
    </dgm:pt>
    <dgm:pt modelId="{F75721E4-F319-48EA-9526-D5EAC9682D84}" type="pres">
      <dgm:prSet presAssocID="{9E3FEE57-EE7E-4AB8-AF23-B2C48E24D322}" presName="hierRoot2" presStyleCnt="0">
        <dgm:presLayoutVars>
          <dgm:hierBranch val="init"/>
        </dgm:presLayoutVars>
      </dgm:prSet>
      <dgm:spPr/>
    </dgm:pt>
    <dgm:pt modelId="{C9876842-194F-48FD-A52E-9594FEFE0CD0}" type="pres">
      <dgm:prSet presAssocID="{9E3FEE57-EE7E-4AB8-AF23-B2C48E24D322}" presName="rootComposite" presStyleCnt="0"/>
      <dgm:spPr/>
    </dgm:pt>
    <dgm:pt modelId="{41815E68-24FA-4AC2-8FA8-9BF177E3C8F0}" type="pres">
      <dgm:prSet presAssocID="{9E3FEE57-EE7E-4AB8-AF23-B2C48E24D322}" presName="rootText" presStyleLbl="node3" presStyleIdx="1" presStyleCnt="2" custLinFactNeighborX="-4537" custLinFactNeighborY="-11750">
        <dgm:presLayoutVars>
          <dgm:chPref val="3"/>
        </dgm:presLayoutVars>
      </dgm:prSet>
      <dgm:spPr/>
      <dgm:t>
        <a:bodyPr/>
        <a:lstStyle/>
        <a:p>
          <a:endParaRPr lang="en-US"/>
        </a:p>
      </dgm:t>
    </dgm:pt>
    <dgm:pt modelId="{6DC92C82-BF7B-457D-AE75-538B7AE7BEC5}" type="pres">
      <dgm:prSet presAssocID="{9E3FEE57-EE7E-4AB8-AF23-B2C48E24D322}" presName="rootConnector" presStyleLbl="node3" presStyleIdx="1" presStyleCnt="2"/>
      <dgm:spPr/>
      <dgm:t>
        <a:bodyPr/>
        <a:lstStyle/>
        <a:p>
          <a:endParaRPr lang="en-US"/>
        </a:p>
      </dgm:t>
    </dgm:pt>
    <dgm:pt modelId="{1BF6B2DB-7429-47D1-BC8F-6E3E3B46B268}" type="pres">
      <dgm:prSet presAssocID="{9E3FEE57-EE7E-4AB8-AF23-B2C48E24D322}" presName="hierChild4" presStyleCnt="0"/>
      <dgm:spPr/>
    </dgm:pt>
    <dgm:pt modelId="{BBEB1AFE-51F5-4AF1-9907-45F0EEE91A0E}" type="pres">
      <dgm:prSet presAssocID="{9E3FEE57-EE7E-4AB8-AF23-B2C48E24D322}" presName="hierChild5" presStyleCnt="0"/>
      <dgm:spPr/>
    </dgm:pt>
    <dgm:pt modelId="{19127488-75F1-429C-95DD-CAADA893E2FE}" type="pres">
      <dgm:prSet presAssocID="{D9C77DB9-CB8B-47DA-9C83-91A043818044}" presName="hierChild5" presStyleCnt="0"/>
      <dgm:spPr/>
    </dgm:pt>
    <dgm:pt modelId="{9AC035F8-10DC-42C8-85FD-8ACB4B9D9228}" type="pres">
      <dgm:prSet presAssocID="{E03B7BD0-E006-41A4-AA56-89A2E69990DC}" presName="Name37" presStyleLbl="parChTrans1D2" presStyleIdx="2" presStyleCnt="4"/>
      <dgm:spPr/>
      <dgm:t>
        <a:bodyPr/>
        <a:lstStyle/>
        <a:p>
          <a:endParaRPr lang="en-US"/>
        </a:p>
      </dgm:t>
    </dgm:pt>
    <dgm:pt modelId="{E841C576-F046-41F9-B024-AD9EF771FB7C}" type="pres">
      <dgm:prSet presAssocID="{CA853F2A-378F-4DB1-AF23-F5E6A52576D2}" presName="hierRoot2" presStyleCnt="0">
        <dgm:presLayoutVars>
          <dgm:hierBranch val="init"/>
        </dgm:presLayoutVars>
      </dgm:prSet>
      <dgm:spPr/>
    </dgm:pt>
    <dgm:pt modelId="{1CCF92D4-9B7E-4CC6-96DC-0FE7F6674553}" type="pres">
      <dgm:prSet presAssocID="{CA853F2A-378F-4DB1-AF23-F5E6A52576D2}" presName="rootComposite" presStyleCnt="0"/>
      <dgm:spPr/>
    </dgm:pt>
    <dgm:pt modelId="{A4193A10-277F-4C98-9FB9-B990F1027E3E}" type="pres">
      <dgm:prSet presAssocID="{CA853F2A-378F-4DB1-AF23-F5E6A52576D2}" presName="rootText" presStyleLbl="node2" presStyleIdx="2" presStyleCnt="4">
        <dgm:presLayoutVars>
          <dgm:chPref val="3"/>
        </dgm:presLayoutVars>
      </dgm:prSet>
      <dgm:spPr/>
      <dgm:t>
        <a:bodyPr/>
        <a:lstStyle/>
        <a:p>
          <a:endParaRPr lang="en-US"/>
        </a:p>
      </dgm:t>
    </dgm:pt>
    <dgm:pt modelId="{A44793B5-EB01-485F-A5FF-443A18B770B7}" type="pres">
      <dgm:prSet presAssocID="{CA853F2A-378F-4DB1-AF23-F5E6A52576D2}" presName="rootConnector" presStyleLbl="node2" presStyleIdx="2" presStyleCnt="4"/>
      <dgm:spPr/>
      <dgm:t>
        <a:bodyPr/>
        <a:lstStyle/>
        <a:p>
          <a:endParaRPr lang="en-US"/>
        </a:p>
      </dgm:t>
    </dgm:pt>
    <dgm:pt modelId="{F44B59D6-0138-404A-8308-4D173B63DC95}" type="pres">
      <dgm:prSet presAssocID="{CA853F2A-378F-4DB1-AF23-F5E6A52576D2}" presName="hierChild4" presStyleCnt="0"/>
      <dgm:spPr/>
    </dgm:pt>
    <dgm:pt modelId="{D764E49D-C1BD-414B-B95D-506F2CD2C840}" type="pres">
      <dgm:prSet presAssocID="{CA853F2A-378F-4DB1-AF23-F5E6A52576D2}" presName="hierChild5" presStyleCnt="0"/>
      <dgm:spPr/>
    </dgm:pt>
    <dgm:pt modelId="{3D0A0B89-A17B-4D2E-A5F6-41A14B4BC137}" type="pres">
      <dgm:prSet presAssocID="{9AB6BEE1-C32D-495D-B708-423F36FDE811}" presName="Name37" presStyleLbl="parChTrans1D2" presStyleIdx="3" presStyleCnt="4"/>
      <dgm:spPr/>
      <dgm:t>
        <a:bodyPr/>
        <a:lstStyle/>
        <a:p>
          <a:endParaRPr lang="en-US"/>
        </a:p>
      </dgm:t>
    </dgm:pt>
    <dgm:pt modelId="{1DD7F805-E26B-4B4B-94ED-C084D47F7911}" type="pres">
      <dgm:prSet presAssocID="{7E7F9F34-00A0-4748-BF8C-9C1DD85629C5}" presName="hierRoot2" presStyleCnt="0">
        <dgm:presLayoutVars>
          <dgm:hierBranch val="init"/>
        </dgm:presLayoutVars>
      </dgm:prSet>
      <dgm:spPr/>
    </dgm:pt>
    <dgm:pt modelId="{8E9CD5DF-19EF-48C0-A204-DF4B696381A1}" type="pres">
      <dgm:prSet presAssocID="{7E7F9F34-00A0-4748-BF8C-9C1DD85629C5}" presName="rootComposite" presStyleCnt="0"/>
      <dgm:spPr/>
    </dgm:pt>
    <dgm:pt modelId="{2D4615CE-2197-4EBB-9DE2-49655F9DAF55}" type="pres">
      <dgm:prSet presAssocID="{7E7F9F34-00A0-4748-BF8C-9C1DD85629C5}" presName="rootText" presStyleLbl="node2" presStyleIdx="3" presStyleCnt="4">
        <dgm:presLayoutVars>
          <dgm:chPref val="3"/>
        </dgm:presLayoutVars>
      </dgm:prSet>
      <dgm:spPr/>
      <dgm:t>
        <a:bodyPr/>
        <a:lstStyle/>
        <a:p>
          <a:endParaRPr lang="en-US"/>
        </a:p>
      </dgm:t>
    </dgm:pt>
    <dgm:pt modelId="{84BC5B8D-9C86-4B16-87FF-DE19786E0562}" type="pres">
      <dgm:prSet presAssocID="{7E7F9F34-00A0-4748-BF8C-9C1DD85629C5}" presName="rootConnector" presStyleLbl="node2" presStyleIdx="3" presStyleCnt="4"/>
      <dgm:spPr/>
      <dgm:t>
        <a:bodyPr/>
        <a:lstStyle/>
        <a:p>
          <a:endParaRPr lang="en-US"/>
        </a:p>
      </dgm:t>
    </dgm:pt>
    <dgm:pt modelId="{42F5D76A-B5BA-43A6-95C3-E13E7558E268}" type="pres">
      <dgm:prSet presAssocID="{7E7F9F34-00A0-4748-BF8C-9C1DD85629C5}" presName="hierChild4" presStyleCnt="0"/>
      <dgm:spPr/>
    </dgm:pt>
    <dgm:pt modelId="{AD6C0D2F-B69D-4902-9E16-91507FDA19FD}" type="pres">
      <dgm:prSet presAssocID="{7E7F9F34-00A0-4748-BF8C-9C1DD85629C5}" presName="hierChild5" presStyleCnt="0"/>
      <dgm:spPr/>
    </dgm:pt>
    <dgm:pt modelId="{20274124-64D3-44CC-A904-9826CE002BDA}" type="pres">
      <dgm:prSet presAssocID="{611FC27F-C62C-4C88-8D5E-6A9FE6915F57}" presName="hierChild3" presStyleCnt="0"/>
      <dgm:spPr/>
    </dgm:pt>
  </dgm:ptLst>
  <dgm:cxnLst>
    <dgm:cxn modelId="{37CCB9AE-5BE3-4FFD-BF86-D58D0E0F67EE}" srcId="{611FC27F-C62C-4C88-8D5E-6A9FE6915F57}" destId="{CA853F2A-378F-4DB1-AF23-F5E6A52576D2}" srcOrd="2" destOrd="0" parTransId="{E03B7BD0-E006-41A4-AA56-89A2E69990DC}" sibTransId="{250D0959-79BA-4C73-BD7B-C05AC2763C39}"/>
    <dgm:cxn modelId="{FB0E06AE-4BF7-40C7-B3C3-E19D9BC80C5F}" type="presOf" srcId="{DBEEAC3F-075A-45CA-8725-4180C8CE2975}" destId="{BF06B7C4-F1A5-4721-9B5A-278438174EDC}" srcOrd="0" destOrd="0" presId="urn:microsoft.com/office/officeart/2005/8/layout/orgChart1"/>
    <dgm:cxn modelId="{E67D4D9D-2AB3-411F-804F-5A22FB9ED155}" srcId="{D9C77DB9-CB8B-47DA-9C83-91A043818044}" destId="{9E3FEE57-EE7E-4AB8-AF23-B2C48E24D322}" srcOrd="0" destOrd="0" parTransId="{DBEEAC3F-075A-45CA-8725-4180C8CE2975}" sibTransId="{33D27A73-291E-4343-88D4-3DEED4BFCB0C}"/>
    <dgm:cxn modelId="{91294EC9-B12F-4B0C-930F-A56B13D0BFDC}" type="presOf" srcId="{9E3FEE57-EE7E-4AB8-AF23-B2C48E24D322}" destId="{41815E68-24FA-4AC2-8FA8-9BF177E3C8F0}" srcOrd="0" destOrd="0" presId="urn:microsoft.com/office/officeart/2005/8/layout/orgChart1"/>
    <dgm:cxn modelId="{FB1B9081-FCCF-47E5-B64E-88292C3BCDB4}" type="presOf" srcId="{1C42706E-ED2B-43B1-AC92-47C2FCB66950}" destId="{AE4D24FA-E8FE-461F-9E7B-A98A3955ED4C}" srcOrd="0" destOrd="0" presId="urn:microsoft.com/office/officeart/2005/8/layout/orgChart1"/>
    <dgm:cxn modelId="{3C11C69F-D032-4B85-8724-39E39DCA5909}" srcId="{7659A995-AF6A-44E5-B6B8-C38514F57C18}" destId="{1C42706E-ED2B-43B1-AC92-47C2FCB66950}" srcOrd="0" destOrd="0" parTransId="{8C47FE83-0FB6-4B0E-AFA3-B10D8CEA249B}" sibTransId="{F2EC79B4-BA5B-4433-B36C-5C43D9D6F35D}"/>
    <dgm:cxn modelId="{98C75401-1CB7-41CE-87EC-496A86EC0AA6}" type="presOf" srcId="{DCEF4B06-EA1F-4227-B341-26F1E8E3C0F4}" destId="{8EB889E3-CEDA-4D8D-AB30-780A75BD0265}" srcOrd="0" destOrd="0" presId="urn:microsoft.com/office/officeart/2005/8/layout/orgChart1"/>
    <dgm:cxn modelId="{53F5D81F-404F-46A7-8E8A-6435430D3D8F}" type="presOf" srcId="{E03B7BD0-E006-41A4-AA56-89A2E69990DC}" destId="{9AC035F8-10DC-42C8-85FD-8ACB4B9D9228}" srcOrd="0" destOrd="0" presId="urn:microsoft.com/office/officeart/2005/8/layout/orgChart1"/>
    <dgm:cxn modelId="{A4303DA8-6B06-4E08-B9DC-68E9276287BD}" type="presOf" srcId="{7E7F9F34-00A0-4748-BF8C-9C1DD85629C5}" destId="{84BC5B8D-9C86-4B16-87FF-DE19786E0562}" srcOrd="1" destOrd="0" presId="urn:microsoft.com/office/officeart/2005/8/layout/orgChart1"/>
    <dgm:cxn modelId="{304C45A6-4FE7-4694-8E7A-E9BF7368F416}" type="presOf" srcId="{611FC27F-C62C-4C88-8D5E-6A9FE6915F57}" destId="{B4AF188A-B3A6-4312-AB5F-0FB65465DEB8}" srcOrd="1" destOrd="0" presId="urn:microsoft.com/office/officeart/2005/8/layout/orgChart1"/>
    <dgm:cxn modelId="{2262E12B-8B2D-4D7E-965C-02A69171696C}" srcId="{DCEF4B06-EA1F-4227-B341-26F1E8E3C0F4}" destId="{611FC27F-C62C-4C88-8D5E-6A9FE6915F57}" srcOrd="0" destOrd="0" parTransId="{A4811456-3357-4D35-AD0B-BA5EBED38D0E}" sibTransId="{11A07204-34BB-434F-B08D-D8AA845692C4}"/>
    <dgm:cxn modelId="{D9BF9704-C6AE-4B68-99E1-3A14C7EA6133}" type="presOf" srcId="{8C47FE83-0FB6-4B0E-AFA3-B10D8CEA249B}" destId="{F6CD208F-C891-46BD-8068-D39EEB6D4386}" srcOrd="0" destOrd="0" presId="urn:microsoft.com/office/officeart/2005/8/layout/orgChart1"/>
    <dgm:cxn modelId="{A06A602E-EA2C-4D9F-9FD8-14DF332611DE}" type="presOf" srcId="{7659A995-AF6A-44E5-B6B8-C38514F57C18}" destId="{A8099A50-38CE-4E4F-A657-5658672513ED}" srcOrd="0" destOrd="0" presId="urn:microsoft.com/office/officeart/2005/8/layout/orgChart1"/>
    <dgm:cxn modelId="{A2DC792F-B0E3-4591-A03C-A4AD6EFA6F05}" type="presOf" srcId="{611FC27F-C62C-4C88-8D5E-6A9FE6915F57}" destId="{8EA0EB39-B96D-4EDD-A025-5E17E721B205}" srcOrd="0" destOrd="0" presId="urn:microsoft.com/office/officeart/2005/8/layout/orgChart1"/>
    <dgm:cxn modelId="{8DAA5894-6E85-4872-A971-65313980AE5F}" type="presOf" srcId="{1C42706E-ED2B-43B1-AC92-47C2FCB66950}" destId="{583603ED-BFA2-4F50-83BD-D84F7374B5BE}" srcOrd="1" destOrd="0" presId="urn:microsoft.com/office/officeart/2005/8/layout/orgChart1"/>
    <dgm:cxn modelId="{119D7A90-19E2-4DC1-82E8-5E9154754BE3}" type="presOf" srcId="{9AB6BEE1-C32D-495D-B708-423F36FDE811}" destId="{3D0A0B89-A17B-4D2E-A5F6-41A14B4BC137}" srcOrd="0" destOrd="0" presId="urn:microsoft.com/office/officeart/2005/8/layout/orgChart1"/>
    <dgm:cxn modelId="{6A4CA016-17A3-4BB9-B607-1B6D09DD99D7}" type="presOf" srcId="{3E671B2F-0CB2-4B2F-9E84-8C92D4FAEF8D}" destId="{0B1D31A4-D957-4DF2-B520-F8FC902F8F40}" srcOrd="0" destOrd="0" presId="urn:microsoft.com/office/officeart/2005/8/layout/orgChart1"/>
    <dgm:cxn modelId="{5404511F-6EE5-4E62-A3F9-D7609CB35C75}" srcId="{611FC27F-C62C-4C88-8D5E-6A9FE6915F57}" destId="{7E7F9F34-00A0-4748-BF8C-9C1DD85629C5}" srcOrd="3" destOrd="0" parTransId="{9AB6BEE1-C32D-495D-B708-423F36FDE811}" sibTransId="{28FC5C71-893A-4E0A-821A-16C97718A51C}"/>
    <dgm:cxn modelId="{66478925-90CD-4B32-AA7C-2845ABBA0838}" type="presOf" srcId="{EE16E495-BC2D-4EE0-BF9E-7D3024C9DF03}" destId="{981BCE2D-CF3F-4C29-AC9B-1BD7F96EC5E3}" srcOrd="0" destOrd="0" presId="urn:microsoft.com/office/officeart/2005/8/layout/orgChart1"/>
    <dgm:cxn modelId="{293EDAD9-79E8-403F-8123-6D79860BCD36}" type="presOf" srcId="{C22B24EC-21F8-41A7-83B7-D670E31FDC57}" destId="{2F1AA3A3-E87B-4390-B3DE-1BF70E53DA13}" srcOrd="0" destOrd="0" presId="urn:microsoft.com/office/officeart/2005/8/layout/orgChart1"/>
    <dgm:cxn modelId="{E2902D06-8FBC-40F9-8EA2-FDF29F879D28}" type="presOf" srcId="{7E7F9F34-00A0-4748-BF8C-9C1DD85629C5}" destId="{2D4615CE-2197-4EBB-9DE2-49655F9DAF55}" srcOrd="0" destOrd="0" presId="urn:microsoft.com/office/officeart/2005/8/layout/orgChart1"/>
    <dgm:cxn modelId="{A2BE7266-5FC6-48D1-88CF-BEE06725563B}" type="presOf" srcId="{9E3FEE57-EE7E-4AB8-AF23-B2C48E24D322}" destId="{6DC92C82-BF7B-457D-AE75-538B7AE7BEC5}" srcOrd="1" destOrd="0" presId="urn:microsoft.com/office/officeart/2005/8/layout/orgChart1"/>
    <dgm:cxn modelId="{C3D45CFB-A0A9-4DAB-8056-E70D3A641BB9}" type="presOf" srcId="{3E671B2F-0CB2-4B2F-9E84-8C92D4FAEF8D}" destId="{EEDEDC08-5B28-4F74-87F8-BB531206994C}" srcOrd="1" destOrd="0" presId="urn:microsoft.com/office/officeart/2005/8/layout/orgChart1"/>
    <dgm:cxn modelId="{85096C86-D91F-4E52-8117-D09ADBB2D8B5}" srcId="{611FC27F-C62C-4C88-8D5E-6A9FE6915F57}" destId="{D9C77DB9-CB8B-47DA-9C83-91A043818044}" srcOrd="1" destOrd="0" parTransId="{EE16E495-BC2D-4EE0-BF9E-7D3024C9DF03}" sibTransId="{D167C388-DCAA-47F2-8BD2-1543D5A173D7}"/>
    <dgm:cxn modelId="{7FAF7B14-9613-4E1D-846C-C14DE4AE21CC}" type="presOf" srcId="{E6900511-F69E-4CB5-9193-85461197084A}" destId="{09FA908C-F90E-4A2C-9E22-35DF07C14847}" srcOrd="0" destOrd="0" presId="urn:microsoft.com/office/officeart/2005/8/layout/orgChart1"/>
    <dgm:cxn modelId="{3B74A7AC-B40B-4F39-BEFA-A312E8355830}" type="presOf" srcId="{D9C77DB9-CB8B-47DA-9C83-91A043818044}" destId="{4B4CBD39-F67D-4034-A70B-745A5BCED4A9}" srcOrd="0" destOrd="0" presId="urn:microsoft.com/office/officeart/2005/8/layout/orgChart1"/>
    <dgm:cxn modelId="{CEC05316-3252-454F-BD7D-A04F4D740134}" type="presOf" srcId="{CA853F2A-378F-4DB1-AF23-F5E6A52576D2}" destId="{A4193A10-277F-4C98-9FB9-B990F1027E3E}" srcOrd="0" destOrd="0" presId="urn:microsoft.com/office/officeart/2005/8/layout/orgChart1"/>
    <dgm:cxn modelId="{772AFCAC-5E71-4588-8965-F8D258F32956}" type="presOf" srcId="{CA853F2A-378F-4DB1-AF23-F5E6A52576D2}" destId="{A44793B5-EB01-485F-A5FF-443A18B770B7}" srcOrd="1" destOrd="0" presId="urn:microsoft.com/office/officeart/2005/8/layout/orgChart1"/>
    <dgm:cxn modelId="{B2E91F1E-601F-4334-ABA9-6C5447ACD540}" srcId="{3E671B2F-0CB2-4B2F-9E84-8C92D4FAEF8D}" destId="{7659A995-AF6A-44E5-B6B8-C38514F57C18}" srcOrd="0" destOrd="0" parTransId="{C22B24EC-21F8-41A7-83B7-D670E31FDC57}" sibTransId="{2B365A84-53D4-46ED-A4FE-919587F6F53E}"/>
    <dgm:cxn modelId="{70206B1F-F2F3-4C5E-85B1-DEBFAFE3C979}" srcId="{611FC27F-C62C-4C88-8D5E-6A9FE6915F57}" destId="{3E671B2F-0CB2-4B2F-9E84-8C92D4FAEF8D}" srcOrd="0" destOrd="0" parTransId="{E6900511-F69E-4CB5-9193-85461197084A}" sibTransId="{29AE2EB2-38A5-4ED2-BC1C-6BF26D208935}"/>
    <dgm:cxn modelId="{34ED4586-9F1C-4BFE-9FA0-A3A402939B8C}" type="presOf" srcId="{D9C77DB9-CB8B-47DA-9C83-91A043818044}" destId="{411D1B1D-54A4-459A-9238-A1C87AEA113D}" srcOrd="1" destOrd="0" presId="urn:microsoft.com/office/officeart/2005/8/layout/orgChart1"/>
    <dgm:cxn modelId="{84B1C3E0-C9F4-40FB-A196-A13FE184B27B}" type="presOf" srcId="{7659A995-AF6A-44E5-B6B8-C38514F57C18}" destId="{3755CF36-7C35-47F5-A93D-D20C502DC1DC}" srcOrd="1" destOrd="0" presId="urn:microsoft.com/office/officeart/2005/8/layout/orgChart1"/>
    <dgm:cxn modelId="{4606A0EA-A5D2-4A3D-9719-87F148D554BB}" type="presParOf" srcId="{8EB889E3-CEDA-4D8D-AB30-780A75BD0265}" destId="{FA9D6049-266B-41C0-A5D7-C952A12D488F}" srcOrd="0" destOrd="0" presId="urn:microsoft.com/office/officeart/2005/8/layout/orgChart1"/>
    <dgm:cxn modelId="{84B00DEA-932E-45E0-8903-166A42A6A710}" type="presParOf" srcId="{FA9D6049-266B-41C0-A5D7-C952A12D488F}" destId="{99103468-1539-444E-954E-DFCB8A0816A2}" srcOrd="0" destOrd="0" presId="urn:microsoft.com/office/officeart/2005/8/layout/orgChart1"/>
    <dgm:cxn modelId="{86A5CB1D-07B3-45BE-BAB4-C67C6B45255D}" type="presParOf" srcId="{99103468-1539-444E-954E-DFCB8A0816A2}" destId="{8EA0EB39-B96D-4EDD-A025-5E17E721B205}" srcOrd="0" destOrd="0" presId="urn:microsoft.com/office/officeart/2005/8/layout/orgChart1"/>
    <dgm:cxn modelId="{6490EBB5-E8F7-4EF7-9403-312F9974E44D}" type="presParOf" srcId="{99103468-1539-444E-954E-DFCB8A0816A2}" destId="{B4AF188A-B3A6-4312-AB5F-0FB65465DEB8}" srcOrd="1" destOrd="0" presId="urn:microsoft.com/office/officeart/2005/8/layout/orgChart1"/>
    <dgm:cxn modelId="{8D847CE7-F5B3-4315-84D5-E6F1EF2D3744}" type="presParOf" srcId="{FA9D6049-266B-41C0-A5D7-C952A12D488F}" destId="{C1B56F2E-4449-412F-A68D-C63984ACF4D8}" srcOrd="1" destOrd="0" presId="urn:microsoft.com/office/officeart/2005/8/layout/orgChart1"/>
    <dgm:cxn modelId="{232E46BE-49BC-43FD-AD6F-BC203AB8F501}" type="presParOf" srcId="{C1B56F2E-4449-412F-A68D-C63984ACF4D8}" destId="{09FA908C-F90E-4A2C-9E22-35DF07C14847}" srcOrd="0" destOrd="0" presId="urn:microsoft.com/office/officeart/2005/8/layout/orgChart1"/>
    <dgm:cxn modelId="{C0AC5CD3-262D-4AF5-A7D1-C97128BEA1C1}" type="presParOf" srcId="{C1B56F2E-4449-412F-A68D-C63984ACF4D8}" destId="{A60A88B1-AA28-4F0A-B0B3-F9D56446CF94}" srcOrd="1" destOrd="0" presId="urn:microsoft.com/office/officeart/2005/8/layout/orgChart1"/>
    <dgm:cxn modelId="{2C3CB61C-47EA-43EF-A01F-B817470D291D}" type="presParOf" srcId="{A60A88B1-AA28-4F0A-B0B3-F9D56446CF94}" destId="{E31CA97A-643A-4958-AA27-C0BFDB2DC946}" srcOrd="0" destOrd="0" presId="urn:microsoft.com/office/officeart/2005/8/layout/orgChart1"/>
    <dgm:cxn modelId="{77D93126-FA6C-4163-B086-8A13FBA786F9}" type="presParOf" srcId="{E31CA97A-643A-4958-AA27-C0BFDB2DC946}" destId="{0B1D31A4-D957-4DF2-B520-F8FC902F8F40}" srcOrd="0" destOrd="0" presId="urn:microsoft.com/office/officeart/2005/8/layout/orgChart1"/>
    <dgm:cxn modelId="{EF84AE47-7FBF-44F1-B926-85D14BCCF784}" type="presParOf" srcId="{E31CA97A-643A-4958-AA27-C0BFDB2DC946}" destId="{EEDEDC08-5B28-4F74-87F8-BB531206994C}" srcOrd="1" destOrd="0" presId="urn:microsoft.com/office/officeart/2005/8/layout/orgChart1"/>
    <dgm:cxn modelId="{8483CF88-39FA-46A7-96C8-B27EA6AC3CBB}" type="presParOf" srcId="{A60A88B1-AA28-4F0A-B0B3-F9D56446CF94}" destId="{2BF08D72-61A6-4E89-9B93-4C1308E940EF}" srcOrd="1" destOrd="0" presId="urn:microsoft.com/office/officeart/2005/8/layout/orgChart1"/>
    <dgm:cxn modelId="{D4F93708-7F03-4BF1-AB62-FD12D0D8815B}" type="presParOf" srcId="{2BF08D72-61A6-4E89-9B93-4C1308E940EF}" destId="{2F1AA3A3-E87B-4390-B3DE-1BF70E53DA13}" srcOrd="0" destOrd="0" presId="urn:microsoft.com/office/officeart/2005/8/layout/orgChart1"/>
    <dgm:cxn modelId="{5DC14592-BAFE-4869-B8AB-5664246E2FC0}" type="presParOf" srcId="{2BF08D72-61A6-4E89-9B93-4C1308E940EF}" destId="{CC1AB0B4-85B5-499A-AFF8-95C7B6BCE105}" srcOrd="1" destOrd="0" presId="urn:microsoft.com/office/officeart/2005/8/layout/orgChart1"/>
    <dgm:cxn modelId="{BFDC0733-B445-4A34-9C58-BD902999D9A9}" type="presParOf" srcId="{CC1AB0B4-85B5-499A-AFF8-95C7B6BCE105}" destId="{71C1E609-081C-4EA6-A2C0-FCEB1BF10D8C}" srcOrd="0" destOrd="0" presId="urn:microsoft.com/office/officeart/2005/8/layout/orgChart1"/>
    <dgm:cxn modelId="{5C01D6B9-B2D7-428E-A1B9-1A17DDB280CB}" type="presParOf" srcId="{71C1E609-081C-4EA6-A2C0-FCEB1BF10D8C}" destId="{A8099A50-38CE-4E4F-A657-5658672513ED}" srcOrd="0" destOrd="0" presId="urn:microsoft.com/office/officeart/2005/8/layout/orgChart1"/>
    <dgm:cxn modelId="{49D21DA9-814B-47AC-9BBB-A7EAA6864246}" type="presParOf" srcId="{71C1E609-081C-4EA6-A2C0-FCEB1BF10D8C}" destId="{3755CF36-7C35-47F5-A93D-D20C502DC1DC}" srcOrd="1" destOrd="0" presId="urn:microsoft.com/office/officeart/2005/8/layout/orgChart1"/>
    <dgm:cxn modelId="{094F93F5-368C-49A4-8E17-3AF0F4BA8169}" type="presParOf" srcId="{CC1AB0B4-85B5-499A-AFF8-95C7B6BCE105}" destId="{BE0071B0-FDA6-4A53-A1BB-B6D530E0CBCE}" srcOrd="1" destOrd="0" presId="urn:microsoft.com/office/officeart/2005/8/layout/orgChart1"/>
    <dgm:cxn modelId="{5935F7B7-AF42-41B6-B4E3-29E2CAF17785}" type="presParOf" srcId="{BE0071B0-FDA6-4A53-A1BB-B6D530E0CBCE}" destId="{F6CD208F-C891-46BD-8068-D39EEB6D4386}" srcOrd="0" destOrd="0" presId="urn:microsoft.com/office/officeart/2005/8/layout/orgChart1"/>
    <dgm:cxn modelId="{0E687C71-AD97-4112-B390-6CFC70670F81}" type="presParOf" srcId="{BE0071B0-FDA6-4A53-A1BB-B6D530E0CBCE}" destId="{5A667723-5A6E-4120-948D-97648A395DEB}" srcOrd="1" destOrd="0" presId="urn:microsoft.com/office/officeart/2005/8/layout/orgChart1"/>
    <dgm:cxn modelId="{2A0844B3-3916-4663-B96B-4408CB771E33}" type="presParOf" srcId="{5A667723-5A6E-4120-948D-97648A395DEB}" destId="{97BABEC6-977C-4C52-A6AA-A576ACB28E4A}" srcOrd="0" destOrd="0" presId="urn:microsoft.com/office/officeart/2005/8/layout/orgChart1"/>
    <dgm:cxn modelId="{917B12A2-3525-43B0-AA72-4226509A3194}" type="presParOf" srcId="{97BABEC6-977C-4C52-A6AA-A576ACB28E4A}" destId="{AE4D24FA-E8FE-461F-9E7B-A98A3955ED4C}" srcOrd="0" destOrd="0" presId="urn:microsoft.com/office/officeart/2005/8/layout/orgChart1"/>
    <dgm:cxn modelId="{635FF9DB-5DC9-4FED-B219-1DF32583593F}" type="presParOf" srcId="{97BABEC6-977C-4C52-A6AA-A576ACB28E4A}" destId="{583603ED-BFA2-4F50-83BD-D84F7374B5BE}" srcOrd="1" destOrd="0" presId="urn:microsoft.com/office/officeart/2005/8/layout/orgChart1"/>
    <dgm:cxn modelId="{57EF52E9-E4D4-440D-BAE0-4EC7809796AF}" type="presParOf" srcId="{5A667723-5A6E-4120-948D-97648A395DEB}" destId="{FBF17580-AD13-4AF2-B95A-2E8DEC9F7E25}" srcOrd="1" destOrd="0" presId="urn:microsoft.com/office/officeart/2005/8/layout/orgChart1"/>
    <dgm:cxn modelId="{F85667C4-3205-46D2-A150-373DBFCB8238}" type="presParOf" srcId="{5A667723-5A6E-4120-948D-97648A395DEB}" destId="{53D94715-8ECC-449B-A7C2-CBC9506E67D9}" srcOrd="2" destOrd="0" presId="urn:microsoft.com/office/officeart/2005/8/layout/orgChart1"/>
    <dgm:cxn modelId="{B8ACD2BC-16FC-4D89-B128-9A6F45CEBF1F}" type="presParOf" srcId="{CC1AB0B4-85B5-499A-AFF8-95C7B6BCE105}" destId="{6AB975D9-49ED-4CE1-8E74-B52D1A152A52}" srcOrd="2" destOrd="0" presId="urn:microsoft.com/office/officeart/2005/8/layout/orgChart1"/>
    <dgm:cxn modelId="{2C2319A1-F95A-45E2-9137-B8633EF397E9}" type="presParOf" srcId="{A60A88B1-AA28-4F0A-B0B3-F9D56446CF94}" destId="{327DD9E1-9312-4AF9-A00F-31AA46B13C90}" srcOrd="2" destOrd="0" presId="urn:microsoft.com/office/officeart/2005/8/layout/orgChart1"/>
    <dgm:cxn modelId="{7141E2EA-F55C-42BC-BA6D-4748DEDFA065}" type="presParOf" srcId="{C1B56F2E-4449-412F-A68D-C63984ACF4D8}" destId="{981BCE2D-CF3F-4C29-AC9B-1BD7F96EC5E3}" srcOrd="2" destOrd="0" presId="urn:microsoft.com/office/officeart/2005/8/layout/orgChart1"/>
    <dgm:cxn modelId="{1D39C9F9-AC7A-41F7-AC68-08AA05DE5782}" type="presParOf" srcId="{C1B56F2E-4449-412F-A68D-C63984ACF4D8}" destId="{BA73BB5C-A6FC-46C9-914E-48E8F829776A}" srcOrd="3" destOrd="0" presId="urn:microsoft.com/office/officeart/2005/8/layout/orgChart1"/>
    <dgm:cxn modelId="{0969BDA7-A70D-4466-8A9F-885B37CC6E98}" type="presParOf" srcId="{BA73BB5C-A6FC-46C9-914E-48E8F829776A}" destId="{3D177DCE-B88E-45B6-83A4-E784668D896D}" srcOrd="0" destOrd="0" presId="urn:microsoft.com/office/officeart/2005/8/layout/orgChart1"/>
    <dgm:cxn modelId="{86063165-4033-4C42-9BA7-77DCE623D111}" type="presParOf" srcId="{3D177DCE-B88E-45B6-83A4-E784668D896D}" destId="{4B4CBD39-F67D-4034-A70B-745A5BCED4A9}" srcOrd="0" destOrd="0" presId="urn:microsoft.com/office/officeart/2005/8/layout/orgChart1"/>
    <dgm:cxn modelId="{136B9081-0F5A-4E24-B247-A895011141C8}" type="presParOf" srcId="{3D177DCE-B88E-45B6-83A4-E784668D896D}" destId="{411D1B1D-54A4-459A-9238-A1C87AEA113D}" srcOrd="1" destOrd="0" presId="urn:microsoft.com/office/officeart/2005/8/layout/orgChart1"/>
    <dgm:cxn modelId="{AD7AF5AE-26FE-45C7-9200-986258802EC7}" type="presParOf" srcId="{BA73BB5C-A6FC-46C9-914E-48E8F829776A}" destId="{CE2E827E-2E51-4EBE-8274-03A2FF18F638}" srcOrd="1" destOrd="0" presId="urn:microsoft.com/office/officeart/2005/8/layout/orgChart1"/>
    <dgm:cxn modelId="{59B83A93-5A01-4DBF-A728-8A31380A84FA}" type="presParOf" srcId="{CE2E827E-2E51-4EBE-8274-03A2FF18F638}" destId="{BF06B7C4-F1A5-4721-9B5A-278438174EDC}" srcOrd="0" destOrd="0" presId="urn:microsoft.com/office/officeart/2005/8/layout/orgChart1"/>
    <dgm:cxn modelId="{9816296E-A47C-4622-91A4-E2B61E3F2181}" type="presParOf" srcId="{CE2E827E-2E51-4EBE-8274-03A2FF18F638}" destId="{F75721E4-F319-48EA-9526-D5EAC9682D84}" srcOrd="1" destOrd="0" presId="urn:microsoft.com/office/officeart/2005/8/layout/orgChart1"/>
    <dgm:cxn modelId="{D179D1EC-D81A-465B-9F37-D1D998628AD7}" type="presParOf" srcId="{F75721E4-F319-48EA-9526-D5EAC9682D84}" destId="{C9876842-194F-48FD-A52E-9594FEFE0CD0}" srcOrd="0" destOrd="0" presId="urn:microsoft.com/office/officeart/2005/8/layout/orgChart1"/>
    <dgm:cxn modelId="{D0458373-683D-4E50-83D3-FF66D58396B4}" type="presParOf" srcId="{C9876842-194F-48FD-A52E-9594FEFE0CD0}" destId="{41815E68-24FA-4AC2-8FA8-9BF177E3C8F0}" srcOrd="0" destOrd="0" presId="urn:microsoft.com/office/officeart/2005/8/layout/orgChart1"/>
    <dgm:cxn modelId="{892FC49D-1D2E-4643-977B-CF27A8F21852}" type="presParOf" srcId="{C9876842-194F-48FD-A52E-9594FEFE0CD0}" destId="{6DC92C82-BF7B-457D-AE75-538B7AE7BEC5}" srcOrd="1" destOrd="0" presId="urn:microsoft.com/office/officeart/2005/8/layout/orgChart1"/>
    <dgm:cxn modelId="{50167226-4A6E-40AD-A527-880050A6ECCB}" type="presParOf" srcId="{F75721E4-F319-48EA-9526-D5EAC9682D84}" destId="{1BF6B2DB-7429-47D1-BC8F-6E3E3B46B268}" srcOrd="1" destOrd="0" presId="urn:microsoft.com/office/officeart/2005/8/layout/orgChart1"/>
    <dgm:cxn modelId="{7C3867B2-96DD-461D-9DC2-E78F494D534A}" type="presParOf" srcId="{F75721E4-F319-48EA-9526-D5EAC9682D84}" destId="{BBEB1AFE-51F5-4AF1-9907-45F0EEE91A0E}" srcOrd="2" destOrd="0" presId="urn:microsoft.com/office/officeart/2005/8/layout/orgChart1"/>
    <dgm:cxn modelId="{97DF3E65-5C3C-4621-8C0E-7CA139FEA89D}" type="presParOf" srcId="{BA73BB5C-A6FC-46C9-914E-48E8F829776A}" destId="{19127488-75F1-429C-95DD-CAADA893E2FE}" srcOrd="2" destOrd="0" presId="urn:microsoft.com/office/officeart/2005/8/layout/orgChart1"/>
    <dgm:cxn modelId="{9E863118-7723-482A-808C-802CB36B471E}" type="presParOf" srcId="{C1B56F2E-4449-412F-A68D-C63984ACF4D8}" destId="{9AC035F8-10DC-42C8-85FD-8ACB4B9D9228}" srcOrd="4" destOrd="0" presId="urn:microsoft.com/office/officeart/2005/8/layout/orgChart1"/>
    <dgm:cxn modelId="{EC258FBB-21B1-4BD7-A618-B1B5BB35E0CB}" type="presParOf" srcId="{C1B56F2E-4449-412F-A68D-C63984ACF4D8}" destId="{E841C576-F046-41F9-B024-AD9EF771FB7C}" srcOrd="5" destOrd="0" presId="urn:microsoft.com/office/officeart/2005/8/layout/orgChart1"/>
    <dgm:cxn modelId="{6101D92A-FA87-4DFE-A3D7-019D85473ED8}" type="presParOf" srcId="{E841C576-F046-41F9-B024-AD9EF771FB7C}" destId="{1CCF92D4-9B7E-4CC6-96DC-0FE7F6674553}" srcOrd="0" destOrd="0" presId="urn:microsoft.com/office/officeart/2005/8/layout/orgChart1"/>
    <dgm:cxn modelId="{18C7D4BD-FC5F-4BC1-B999-0DA83F7CC550}" type="presParOf" srcId="{1CCF92D4-9B7E-4CC6-96DC-0FE7F6674553}" destId="{A4193A10-277F-4C98-9FB9-B990F1027E3E}" srcOrd="0" destOrd="0" presId="urn:microsoft.com/office/officeart/2005/8/layout/orgChart1"/>
    <dgm:cxn modelId="{90986630-0312-4732-988D-976976C07B89}" type="presParOf" srcId="{1CCF92D4-9B7E-4CC6-96DC-0FE7F6674553}" destId="{A44793B5-EB01-485F-A5FF-443A18B770B7}" srcOrd="1" destOrd="0" presId="urn:microsoft.com/office/officeart/2005/8/layout/orgChart1"/>
    <dgm:cxn modelId="{AEC14BE3-81F4-49F7-8B0E-E47D2676C4E3}" type="presParOf" srcId="{E841C576-F046-41F9-B024-AD9EF771FB7C}" destId="{F44B59D6-0138-404A-8308-4D173B63DC95}" srcOrd="1" destOrd="0" presId="urn:microsoft.com/office/officeart/2005/8/layout/orgChart1"/>
    <dgm:cxn modelId="{07B48531-8261-4DE0-BCA0-0F69BE40863F}" type="presParOf" srcId="{E841C576-F046-41F9-B024-AD9EF771FB7C}" destId="{D764E49D-C1BD-414B-B95D-506F2CD2C840}" srcOrd="2" destOrd="0" presId="urn:microsoft.com/office/officeart/2005/8/layout/orgChart1"/>
    <dgm:cxn modelId="{ECD4BF75-30E7-4DB7-A6AC-47F2A8E2181D}" type="presParOf" srcId="{C1B56F2E-4449-412F-A68D-C63984ACF4D8}" destId="{3D0A0B89-A17B-4D2E-A5F6-41A14B4BC137}" srcOrd="6" destOrd="0" presId="urn:microsoft.com/office/officeart/2005/8/layout/orgChart1"/>
    <dgm:cxn modelId="{9F722AC7-422B-43A8-9500-3C0B37FCB79A}" type="presParOf" srcId="{C1B56F2E-4449-412F-A68D-C63984ACF4D8}" destId="{1DD7F805-E26B-4B4B-94ED-C084D47F7911}" srcOrd="7" destOrd="0" presId="urn:microsoft.com/office/officeart/2005/8/layout/orgChart1"/>
    <dgm:cxn modelId="{030EDAB7-6835-4424-A3A2-76914425B41A}" type="presParOf" srcId="{1DD7F805-E26B-4B4B-94ED-C084D47F7911}" destId="{8E9CD5DF-19EF-48C0-A204-DF4B696381A1}" srcOrd="0" destOrd="0" presId="urn:microsoft.com/office/officeart/2005/8/layout/orgChart1"/>
    <dgm:cxn modelId="{0FF666CD-D492-4C56-BE5F-11A5299D3E6A}" type="presParOf" srcId="{8E9CD5DF-19EF-48C0-A204-DF4B696381A1}" destId="{2D4615CE-2197-4EBB-9DE2-49655F9DAF55}" srcOrd="0" destOrd="0" presId="urn:microsoft.com/office/officeart/2005/8/layout/orgChart1"/>
    <dgm:cxn modelId="{20F5E39C-A7AB-4CF6-9BC6-B0FDD227D0EB}" type="presParOf" srcId="{8E9CD5DF-19EF-48C0-A204-DF4B696381A1}" destId="{84BC5B8D-9C86-4B16-87FF-DE19786E0562}" srcOrd="1" destOrd="0" presId="urn:microsoft.com/office/officeart/2005/8/layout/orgChart1"/>
    <dgm:cxn modelId="{FA84FB4D-17C6-4C1E-9398-5F8AECD5FD06}" type="presParOf" srcId="{1DD7F805-E26B-4B4B-94ED-C084D47F7911}" destId="{42F5D76A-B5BA-43A6-95C3-E13E7558E268}" srcOrd="1" destOrd="0" presId="urn:microsoft.com/office/officeart/2005/8/layout/orgChart1"/>
    <dgm:cxn modelId="{D969EF11-E016-4F82-9B04-0B285EC8D62D}" type="presParOf" srcId="{1DD7F805-E26B-4B4B-94ED-C084D47F7911}" destId="{AD6C0D2F-B69D-4902-9E16-91507FDA19FD}" srcOrd="2" destOrd="0" presId="urn:microsoft.com/office/officeart/2005/8/layout/orgChart1"/>
    <dgm:cxn modelId="{DB70D0B7-96C2-4AA6-8BE3-A894B36D48B7}" type="presParOf" srcId="{FA9D6049-266B-41C0-A5D7-C952A12D488F}" destId="{20274124-64D3-44CC-A904-9826CE002BD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F4B06-EA1F-4227-B341-26F1E8E3C0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E671B2F-0CB2-4B2F-9E84-8C92D4FAEF8D}">
      <dgm:prSet phldrT="[Text]"/>
      <dgm:spPr>
        <a:ln>
          <a:solidFill>
            <a:srgbClr val="0070C0"/>
          </a:solidFill>
        </a:ln>
      </dgm:spPr>
      <dgm:t>
        <a:bodyPr/>
        <a:lstStyle/>
        <a:p>
          <a:r>
            <a:rPr lang="en-US" dirty="0" smtClean="0"/>
            <a:t>EVC Academic Affairs</a:t>
          </a:r>
          <a:endParaRPr lang="en-US" dirty="0"/>
        </a:p>
      </dgm:t>
    </dgm:pt>
    <dgm:pt modelId="{E6900511-F69E-4CB5-9193-85461197084A}" type="parTrans" cxnId="{70206B1F-F2F3-4C5E-85B1-DEBFAFE3C979}">
      <dgm:prSet/>
      <dgm:spPr/>
      <dgm:t>
        <a:bodyPr/>
        <a:lstStyle/>
        <a:p>
          <a:endParaRPr lang="en-US"/>
        </a:p>
      </dgm:t>
    </dgm:pt>
    <dgm:pt modelId="{29AE2EB2-38A5-4ED2-BC1C-6BF26D208935}" type="sibTrans" cxnId="{70206B1F-F2F3-4C5E-85B1-DEBFAFE3C979}">
      <dgm:prSet/>
      <dgm:spPr/>
      <dgm:t>
        <a:bodyPr/>
        <a:lstStyle/>
        <a:p>
          <a:endParaRPr lang="en-US"/>
        </a:p>
      </dgm:t>
    </dgm:pt>
    <dgm:pt modelId="{D9C77DB9-CB8B-47DA-9C83-91A043818044}">
      <dgm:prSet phldrT="[Text]"/>
      <dgm:spPr>
        <a:ln>
          <a:solidFill>
            <a:srgbClr val="0070C0"/>
          </a:solidFill>
        </a:ln>
      </dgm:spPr>
      <dgm:t>
        <a:bodyPr/>
        <a:lstStyle/>
        <a:p>
          <a:r>
            <a:rPr lang="en-US" dirty="0" smtClean="0"/>
            <a:t>VC Research</a:t>
          </a:r>
          <a:endParaRPr lang="en-US" dirty="0"/>
        </a:p>
      </dgm:t>
    </dgm:pt>
    <dgm:pt modelId="{EE16E495-BC2D-4EE0-BF9E-7D3024C9DF03}" type="parTrans" cxnId="{85096C86-D91F-4E52-8117-D09ADBB2D8B5}">
      <dgm:prSet/>
      <dgm:spPr/>
      <dgm:t>
        <a:bodyPr/>
        <a:lstStyle/>
        <a:p>
          <a:endParaRPr lang="en-US"/>
        </a:p>
      </dgm:t>
    </dgm:pt>
    <dgm:pt modelId="{D167C388-DCAA-47F2-8BD2-1543D5A173D7}" type="sibTrans" cxnId="{85096C86-D91F-4E52-8117-D09ADBB2D8B5}">
      <dgm:prSet/>
      <dgm:spPr/>
      <dgm:t>
        <a:bodyPr/>
        <a:lstStyle/>
        <a:p>
          <a:endParaRPr lang="en-US"/>
        </a:p>
      </dgm:t>
    </dgm:pt>
    <dgm:pt modelId="{CA853F2A-378F-4DB1-AF23-F5E6A52576D2}">
      <dgm:prSet phldrT="[Text]"/>
      <dgm:spPr/>
      <dgm:t>
        <a:bodyPr/>
        <a:lstStyle/>
        <a:p>
          <a:r>
            <a:rPr lang="en-US" dirty="0" smtClean="0"/>
            <a:t>VC Marine Sciences</a:t>
          </a:r>
          <a:endParaRPr lang="en-US" dirty="0"/>
        </a:p>
      </dgm:t>
    </dgm:pt>
    <dgm:pt modelId="{E03B7BD0-E006-41A4-AA56-89A2E69990DC}" type="parTrans" cxnId="{37CCB9AE-5BE3-4FFD-BF86-D58D0E0F67EE}">
      <dgm:prSet/>
      <dgm:spPr/>
      <dgm:t>
        <a:bodyPr/>
        <a:lstStyle/>
        <a:p>
          <a:endParaRPr lang="en-US"/>
        </a:p>
      </dgm:t>
    </dgm:pt>
    <dgm:pt modelId="{250D0959-79BA-4C73-BD7B-C05AC2763C39}" type="sibTrans" cxnId="{37CCB9AE-5BE3-4FFD-BF86-D58D0E0F67EE}">
      <dgm:prSet/>
      <dgm:spPr/>
      <dgm:t>
        <a:bodyPr/>
        <a:lstStyle/>
        <a:p>
          <a:endParaRPr lang="en-US"/>
        </a:p>
      </dgm:t>
    </dgm:pt>
    <dgm:pt modelId="{7E7F9F34-00A0-4748-BF8C-9C1DD85629C5}">
      <dgm:prSet/>
      <dgm:spPr/>
      <dgm:t>
        <a:bodyPr/>
        <a:lstStyle/>
        <a:p>
          <a:r>
            <a:rPr lang="en-US" dirty="0" smtClean="0"/>
            <a:t>VC-Health Sciences</a:t>
          </a:r>
          <a:endParaRPr lang="en-US" dirty="0"/>
        </a:p>
      </dgm:t>
    </dgm:pt>
    <dgm:pt modelId="{9AB6BEE1-C32D-495D-B708-423F36FDE811}" type="parTrans" cxnId="{5404511F-6EE5-4E62-A3F9-D7609CB35C75}">
      <dgm:prSet/>
      <dgm:spPr/>
      <dgm:t>
        <a:bodyPr/>
        <a:lstStyle/>
        <a:p>
          <a:endParaRPr lang="en-US"/>
        </a:p>
      </dgm:t>
    </dgm:pt>
    <dgm:pt modelId="{28FC5C71-893A-4E0A-821A-16C97718A51C}" type="sibTrans" cxnId="{5404511F-6EE5-4E62-A3F9-D7609CB35C75}">
      <dgm:prSet/>
      <dgm:spPr/>
      <dgm:t>
        <a:bodyPr/>
        <a:lstStyle/>
        <a:p>
          <a:endParaRPr lang="en-US"/>
        </a:p>
      </dgm:t>
    </dgm:pt>
    <dgm:pt modelId="{9E3FEE57-EE7E-4AB8-AF23-B2C48E24D322}">
      <dgm:prSet/>
      <dgm:spPr>
        <a:ln>
          <a:solidFill>
            <a:srgbClr val="0070C0"/>
          </a:solidFill>
        </a:ln>
      </dgm:spPr>
      <dgm:t>
        <a:bodyPr/>
        <a:lstStyle/>
        <a:p>
          <a:r>
            <a:rPr lang="en-US" dirty="0" smtClean="0"/>
            <a:t>GC ORUs</a:t>
          </a:r>
          <a:endParaRPr lang="en-US" dirty="0"/>
        </a:p>
      </dgm:t>
    </dgm:pt>
    <dgm:pt modelId="{DBEEAC3F-075A-45CA-8725-4180C8CE2975}" type="parTrans" cxnId="{E67D4D9D-2AB3-411F-804F-5A22FB9ED155}">
      <dgm:prSet/>
      <dgm:spPr/>
      <dgm:t>
        <a:bodyPr/>
        <a:lstStyle/>
        <a:p>
          <a:endParaRPr lang="en-US"/>
        </a:p>
      </dgm:t>
    </dgm:pt>
    <dgm:pt modelId="{33D27A73-291E-4343-88D4-3DEED4BFCB0C}" type="sibTrans" cxnId="{E67D4D9D-2AB3-411F-804F-5A22FB9ED155}">
      <dgm:prSet/>
      <dgm:spPr/>
      <dgm:t>
        <a:bodyPr/>
        <a:lstStyle/>
        <a:p>
          <a:endParaRPr lang="en-US"/>
        </a:p>
      </dgm:t>
    </dgm:pt>
    <dgm:pt modelId="{7659A995-AF6A-44E5-B6B8-C38514F57C18}">
      <dgm:prSet/>
      <dgm:spPr>
        <a:ln>
          <a:solidFill>
            <a:srgbClr val="0070C0"/>
          </a:solidFill>
        </a:ln>
      </dgm:spPr>
      <dgm:t>
        <a:bodyPr/>
        <a:lstStyle/>
        <a:p>
          <a:r>
            <a:rPr lang="en-US" dirty="0" smtClean="0"/>
            <a:t>Divisional Deans</a:t>
          </a:r>
          <a:endParaRPr lang="en-US" dirty="0"/>
        </a:p>
      </dgm:t>
    </dgm:pt>
    <dgm:pt modelId="{C22B24EC-21F8-41A7-83B7-D670E31FDC57}" type="parTrans" cxnId="{B2E91F1E-601F-4334-ABA9-6C5447ACD540}">
      <dgm:prSet/>
      <dgm:spPr/>
      <dgm:t>
        <a:bodyPr/>
        <a:lstStyle/>
        <a:p>
          <a:endParaRPr lang="en-US"/>
        </a:p>
      </dgm:t>
    </dgm:pt>
    <dgm:pt modelId="{2B365A84-53D4-46ED-A4FE-919587F6F53E}" type="sibTrans" cxnId="{B2E91F1E-601F-4334-ABA9-6C5447ACD540}">
      <dgm:prSet/>
      <dgm:spPr/>
      <dgm:t>
        <a:bodyPr/>
        <a:lstStyle/>
        <a:p>
          <a:endParaRPr lang="en-US"/>
        </a:p>
      </dgm:t>
    </dgm:pt>
    <dgm:pt modelId="{1C42706E-ED2B-43B1-AC92-47C2FCB66950}">
      <dgm:prSet/>
      <dgm:spPr>
        <a:ln>
          <a:solidFill>
            <a:srgbClr val="0070C0"/>
          </a:solidFill>
        </a:ln>
      </dgm:spPr>
      <dgm:t>
        <a:bodyPr/>
        <a:lstStyle/>
        <a:p>
          <a:r>
            <a:rPr lang="en-US" dirty="0" smtClean="0"/>
            <a:t>Academic Departments</a:t>
          </a:r>
          <a:endParaRPr lang="en-US" dirty="0"/>
        </a:p>
      </dgm:t>
    </dgm:pt>
    <dgm:pt modelId="{8C47FE83-0FB6-4B0E-AFA3-B10D8CEA249B}" type="parTrans" cxnId="{3C11C69F-D032-4B85-8724-39E39DCA5909}">
      <dgm:prSet/>
      <dgm:spPr/>
      <dgm:t>
        <a:bodyPr/>
        <a:lstStyle/>
        <a:p>
          <a:endParaRPr lang="en-US"/>
        </a:p>
      </dgm:t>
    </dgm:pt>
    <dgm:pt modelId="{F2EC79B4-BA5B-4433-B36C-5C43D9D6F35D}" type="sibTrans" cxnId="{3C11C69F-D032-4B85-8724-39E39DCA5909}">
      <dgm:prSet/>
      <dgm:spPr/>
      <dgm:t>
        <a:bodyPr/>
        <a:lstStyle/>
        <a:p>
          <a:endParaRPr lang="en-US"/>
        </a:p>
      </dgm:t>
    </dgm:pt>
    <dgm:pt modelId="{611FC27F-C62C-4C88-8D5E-6A9FE6915F57}">
      <dgm:prSet phldrT="[Text]"/>
      <dgm:spPr/>
      <dgm:t>
        <a:bodyPr/>
        <a:lstStyle/>
        <a:p>
          <a:r>
            <a:rPr lang="en-US" dirty="0" smtClean="0"/>
            <a:t>Chancellor</a:t>
          </a:r>
          <a:endParaRPr lang="en-US" dirty="0"/>
        </a:p>
      </dgm:t>
    </dgm:pt>
    <dgm:pt modelId="{11A07204-34BB-434F-B08D-D8AA845692C4}" type="sibTrans" cxnId="{2262E12B-8B2D-4D7E-965C-02A69171696C}">
      <dgm:prSet/>
      <dgm:spPr/>
      <dgm:t>
        <a:bodyPr/>
        <a:lstStyle/>
        <a:p>
          <a:endParaRPr lang="en-US"/>
        </a:p>
      </dgm:t>
    </dgm:pt>
    <dgm:pt modelId="{A4811456-3357-4D35-AD0B-BA5EBED38D0E}" type="parTrans" cxnId="{2262E12B-8B2D-4D7E-965C-02A69171696C}">
      <dgm:prSet/>
      <dgm:spPr/>
      <dgm:t>
        <a:bodyPr/>
        <a:lstStyle/>
        <a:p>
          <a:endParaRPr lang="en-US"/>
        </a:p>
      </dgm:t>
    </dgm:pt>
    <dgm:pt modelId="{52225F92-6478-4CE3-9E37-D3F6511AE26D}">
      <dgm:prSet/>
      <dgm:spPr>
        <a:solidFill>
          <a:srgbClr val="0070C0"/>
        </a:solidFill>
      </dgm:spPr>
      <dgm:t>
        <a:bodyPr/>
        <a:lstStyle/>
        <a:p>
          <a:r>
            <a:rPr lang="en-US" dirty="0" smtClean="0"/>
            <a:t>Academic Personnel Services</a:t>
          </a:r>
          <a:endParaRPr lang="en-US" dirty="0"/>
        </a:p>
      </dgm:t>
    </dgm:pt>
    <dgm:pt modelId="{3D3772DE-0C75-4E83-A80B-F0EF13C07C65}" type="parTrans" cxnId="{A6D6B286-9D82-4B3C-BD47-1EAEE9A85806}">
      <dgm:prSet/>
      <dgm:spPr/>
      <dgm:t>
        <a:bodyPr/>
        <a:lstStyle/>
        <a:p>
          <a:endParaRPr lang="en-US"/>
        </a:p>
      </dgm:t>
    </dgm:pt>
    <dgm:pt modelId="{FAF87444-23CD-4C63-BF5C-5AD8E4761C50}" type="sibTrans" cxnId="{A6D6B286-9D82-4B3C-BD47-1EAEE9A85806}">
      <dgm:prSet/>
      <dgm:spPr/>
      <dgm:t>
        <a:bodyPr/>
        <a:lstStyle/>
        <a:p>
          <a:endParaRPr lang="en-US"/>
        </a:p>
      </dgm:t>
    </dgm:pt>
    <dgm:pt modelId="{F7E90070-2B23-4201-81D4-A33F36F8F25E}">
      <dgm:prSet/>
      <dgm:spPr>
        <a:solidFill>
          <a:srgbClr val="0070C0"/>
        </a:solidFill>
      </dgm:spPr>
      <dgm:t>
        <a:bodyPr/>
        <a:lstStyle/>
        <a:p>
          <a:r>
            <a:rPr lang="en-US" dirty="0" smtClean="0"/>
            <a:t>Postdoc and Research Scholar Affairs</a:t>
          </a:r>
          <a:endParaRPr lang="en-US" dirty="0"/>
        </a:p>
      </dgm:t>
    </dgm:pt>
    <dgm:pt modelId="{CB73E9A2-98C0-4C80-A171-0453E88E3B6F}" type="parTrans" cxnId="{F1E8C7EB-1AAA-43E1-BC47-DF299B9BCF59}">
      <dgm:prSet/>
      <dgm:spPr/>
      <dgm:t>
        <a:bodyPr/>
        <a:lstStyle/>
        <a:p>
          <a:endParaRPr lang="en-US"/>
        </a:p>
      </dgm:t>
    </dgm:pt>
    <dgm:pt modelId="{A0F92121-722D-48C1-84BC-88DBB38CDA37}" type="sibTrans" cxnId="{F1E8C7EB-1AAA-43E1-BC47-DF299B9BCF59}">
      <dgm:prSet/>
      <dgm:spPr/>
      <dgm:t>
        <a:bodyPr/>
        <a:lstStyle/>
        <a:p>
          <a:endParaRPr lang="en-US"/>
        </a:p>
      </dgm:t>
    </dgm:pt>
    <dgm:pt modelId="{8EB889E3-CEDA-4D8D-AB30-780A75BD0265}" type="pres">
      <dgm:prSet presAssocID="{DCEF4B06-EA1F-4227-B341-26F1E8E3C0F4}" presName="hierChild1" presStyleCnt="0">
        <dgm:presLayoutVars>
          <dgm:orgChart val="1"/>
          <dgm:chPref val="1"/>
          <dgm:dir/>
          <dgm:animOne val="branch"/>
          <dgm:animLvl val="lvl"/>
          <dgm:resizeHandles/>
        </dgm:presLayoutVars>
      </dgm:prSet>
      <dgm:spPr/>
      <dgm:t>
        <a:bodyPr/>
        <a:lstStyle/>
        <a:p>
          <a:endParaRPr lang="en-US"/>
        </a:p>
      </dgm:t>
    </dgm:pt>
    <dgm:pt modelId="{FA9D6049-266B-41C0-A5D7-C952A12D488F}" type="pres">
      <dgm:prSet presAssocID="{611FC27F-C62C-4C88-8D5E-6A9FE6915F57}" presName="hierRoot1" presStyleCnt="0">
        <dgm:presLayoutVars>
          <dgm:hierBranch val="init"/>
        </dgm:presLayoutVars>
      </dgm:prSet>
      <dgm:spPr/>
    </dgm:pt>
    <dgm:pt modelId="{99103468-1539-444E-954E-DFCB8A0816A2}" type="pres">
      <dgm:prSet presAssocID="{611FC27F-C62C-4C88-8D5E-6A9FE6915F57}" presName="rootComposite1" presStyleCnt="0"/>
      <dgm:spPr/>
    </dgm:pt>
    <dgm:pt modelId="{8EA0EB39-B96D-4EDD-A025-5E17E721B205}" type="pres">
      <dgm:prSet presAssocID="{611FC27F-C62C-4C88-8D5E-6A9FE6915F57}" presName="rootText1" presStyleLbl="node0" presStyleIdx="0" presStyleCnt="1">
        <dgm:presLayoutVars>
          <dgm:chPref val="3"/>
        </dgm:presLayoutVars>
      </dgm:prSet>
      <dgm:spPr/>
      <dgm:t>
        <a:bodyPr/>
        <a:lstStyle/>
        <a:p>
          <a:endParaRPr lang="en-US"/>
        </a:p>
      </dgm:t>
    </dgm:pt>
    <dgm:pt modelId="{B4AF188A-B3A6-4312-AB5F-0FB65465DEB8}" type="pres">
      <dgm:prSet presAssocID="{611FC27F-C62C-4C88-8D5E-6A9FE6915F57}" presName="rootConnector1" presStyleLbl="node1" presStyleIdx="0" presStyleCnt="0"/>
      <dgm:spPr/>
      <dgm:t>
        <a:bodyPr/>
        <a:lstStyle/>
        <a:p>
          <a:endParaRPr lang="en-US"/>
        </a:p>
      </dgm:t>
    </dgm:pt>
    <dgm:pt modelId="{C1B56F2E-4449-412F-A68D-C63984ACF4D8}" type="pres">
      <dgm:prSet presAssocID="{611FC27F-C62C-4C88-8D5E-6A9FE6915F57}" presName="hierChild2" presStyleCnt="0"/>
      <dgm:spPr/>
    </dgm:pt>
    <dgm:pt modelId="{09FA908C-F90E-4A2C-9E22-35DF07C14847}" type="pres">
      <dgm:prSet presAssocID="{E6900511-F69E-4CB5-9193-85461197084A}" presName="Name37" presStyleLbl="parChTrans1D2" presStyleIdx="0" presStyleCnt="4"/>
      <dgm:spPr/>
      <dgm:t>
        <a:bodyPr/>
        <a:lstStyle/>
        <a:p>
          <a:endParaRPr lang="en-US"/>
        </a:p>
      </dgm:t>
    </dgm:pt>
    <dgm:pt modelId="{A60A88B1-AA28-4F0A-B0B3-F9D56446CF94}" type="pres">
      <dgm:prSet presAssocID="{3E671B2F-0CB2-4B2F-9E84-8C92D4FAEF8D}" presName="hierRoot2" presStyleCnt="0">
        <dgm:presLayoutVars>
          <dgm:hierBranch val="init"/>
        </dgm:presLayoutVars>
      </dgm:prSet>
      <dgm:spPr/>
    </dgm:pt>
    <dgm:pt modelId="{E31CA97A-643A-4958-AA27-C0BFDB2DC946}" type="pres">
      <dgm:prSet presAssocID="{3E671B2F-0CB2-4B2F-9E84-8C92D4FAEF8D}" presName="rootComposite" presStyleCnt="0"/>
      <dgm:spPr/>
    </dgm:pt>
    <dgm:pt modelId="{0B1D31A4-D957-4DF2-B520-F8FC902F8F40}" type="pres">
      <dgm:prSet presAssocID="{3E671B2F-0CB2-4B2F-9E84-8C92D4FAEF8D}" presName="rootText" presStyleLbl="node2" presStyleIdx="0" presStyleCnt="4">
        <dgm:presLayoutVars>
          <dgm:chPref val="3"/>
        </dgm:presLayoutVars>
      </dgm:prSet>
      <dgm:spPr/>
      <dgm:t>
        <a:bodyPr/>
        <a:lstStyle/>
        <a:p>
          <a:endParaRPr lang="en-US"/>
        </a:p>
      </dgm:t>
    </dgm:pt>
    <dgm:pt modelId="{EEDEDC08-5B28-4F74-87F8-BB531206994C}" type="pres">
      <dgm:prSet presAssocID="{3E671B2F-0CB2-4B2F-9E84-8C92D4FAEF8D}" presName="rootConnector" presStyleLbl="node2" presStyleIdx="0" presStyleCnt="4"/>
      <dgm:spPr/>
      <dgm:t>
        <a:bodyPr/>
        <a:lstStyle/>
        <a:p>
          <a:endParaRPr lang="en-US"/>
        </a:p>
      </dgm:t>
    </dgm:pt>
    <dgm:pt modelId="{2BF08D72-61A6-4E89-9B93-4C1308E940EF}" type="pres">
      <dgm:prSet presAssocID="{3E671B2F-0CB2-4B2F-9E84-8C92D4FAEF8D}" presName="hierChild4" presStyleCnt="0"/>
      <dgm:spPr/>
    </dgm:pt>
    <dgm:pt modelId="{2F1AA3A3-E87B-4390-B3DE-1BF70E53DA13}" type="pres">
      <dgm:prSet presAssocID="{C22B24EC-21F8-41A7-83B7-D670E31FDC57}" presName="Name37" presStyleLbl="parChTrans1D3" presStyleIdx="0" presStyleCnt="4"/>
      <dgm:spPr/>
      <dgm:t>
        <a:bodyPr/>
        <a:lstStyle/>
        <a:p>
          <a:endParaRPr lang="en-US"/>
        </a:p>
      </dgm:t>
    </dgm:pt>
    <dgm:pt modelId="{CC1AB0B4-85B5-499A-AFF8-95C7B6BCE105}" type="pres">
      <dgm:prSet presAssocID="{7659A995-AF6A-44E5-B6B8-C38514F57C18}" presName="hierRoot2" presStyleCnt="0">
        <dgm:presLayoutVars>
          <dgm:hierBranch val="init"/>
        </dgm:presLayoutVars>
      </dgm:prSet>
      <dgm:spPr/>
    </dgm:pt>
    <dgm:pt modelId="{71C1E609-081C-4EA6-A2C0-FCEB1BF10D8C}" type="pres">
      <dgm:prSet presAssocID="{7659A995-AF6A-44E5-B6B8-C38514F57C18}" presName="rootComposite" presStyleCnt="0"/>
      <dgm:spPr/>
    </dgm:pt>
    <dgm:pt modelId="{A8099A50-38CE-4E4F-A657-5658672513ED}" type="pres">
      <dgm:prSet presAssocID="{7659A995-AF6A-44E5-B6B8-C38514F57C18}" presName="rootText" presStyleLbl="node3" presStyleIdx="0" presStyleCnt="4">
        <dgm:presLayoutVars>
          <dgm:chPref val="3"/>
        </dgm:presLayoutVars>
      </dgm:prSet>
      <dgm:spPr/>
      <dgm:t>
        <a:bodyPr/>
        <a:lstStyle/>
        <a:p>
          <a:endParaRPr lang="en-US"/>
        </a:p>
      </dgm:t>
    </dgm:pt>
    <dgm:pt modelId="{3755CF36-7C35-47F5-A93D-D20C502DC1DC}" type="pres">
      <dgm:prSet presAssocID="{7659A995-AF6A-44E5-B6B8-C38514F57C18}" presName="rootConnector" presStyleLbl="node3" presStyleIdx="0" presStyleCnt="4"/>
      <dgm:spPr/>
      <dgm:t>
        <a:bodyPr/>
        <a:lstStyle/>
        <a:p>
          <a:endParaRPr lang="en-US"/>
        </a:p>
      </dgm:t>
    </dgm:pt>
    <dgm:pt modelId="{BE0071B0-FDA6-4A53-A1BB-B6D530E0CBCE}" type="pres">
      <dgm:prSet presAssocID="{7659A995-AF6A-44E5-B6B8-C38514F57C18}" presName="hierChild4" presStyleCnt="0"/>
      <dgm:spPr/>
    </dgm:pt>
    <dgm:pt modelId="{F6CD208F-C891-46BD-8068-D39EEB6D4386}" type="pres">
      <dgm:prSet presAssocID="{8C47FE83-0FB6-4B0E-AFA3-B10D8CEA249B}" presName="Name37" presStyleLbl="parChTrans1D4" presStyleIdx="0" presStyleCnt="1"/>
      <dgm:spPr/>
      <dgm:t>
        <a:bodyPr/>
        <a:lstStyle/>
        <a:p>
          <a:endParaRPr lang="en-US"/>
        </a:p>
      </dgm:t>
    </dgm:pt>
    <dgm:pt modelId="{5A667723-5A6E-4120-948D-97648A395DEB}" type="pres">
      <dgm:prSet presAssocID="{1C42706E-ED2B-43B1-AC92-47C2FCB66950}" presName="hierRoot2" presStyleCnt="0">
        <dgm:presLayoutVars>
          <dgm:hierBranch val="init"/>
        </dgm:presLayoutVars>
      </dgm:prSet>
      <dgm:spPr/>
    </dgm:pt>
    <dgm:pt modelId="{97BABEC6-977C-4C52-A6AA-A576ACB28E4A}" type="pres">
      <dgm:prSet presAssocID="{1C42706E-ED2B-43B1-AC92-47C2FCB66950}" presName="rootComposite" presStyleCnt="0"/>
      <dgm:spPr/>
    </dgm:pt>
    <dgm:pt modelId="{AE4D24FA-E8FE-461F-9E7B-A98A3955ED4C}" type="pres">
      <dgm:prSet presAssocID="{1C42706E-ED2B-43B1-AC92-47C2FCB66950}" presName="rootText" presStyleLbl="node4" presStyleIdx="0" presStyleCnt="1" custLinFactNeighborX="4323" custLinFactNeighborY="111">
        <dgm:presLayoutVars>
          <dgm:chPref val="3"/>
        </dgm:presLayoutVars>
      </dgm:prSet>
      <dgm:spPr/>
      <dgm:t>
        <a:bodyPr/>
        <a:lstStyle/>
        <a:p>
          <a:endParaRPr lang="en-US"/>
        </a:p>
      </dgm:t>
    </dgm:pt>
    <dgm:pt modelId="{583603ED-BFA2-4F50-83BD-D84F7374B5BE}" type="pres">
      <dgm:prSet presAssocID="{1C42706E-ED2B-43B1-AC92-47C2FCB66950}" presName="rootConnector" presStyleLbl="node4" presStyleIdx="0" presStyleCnt="1"/>
      <dgm:spPr/>
      <dgm:t>
        <a:bodyPr/>
        <a:lstStyle/>
        <a:p>
          <a:endParaRPr lang="en-US"/>
        </a:p>
      </dgm:t>
    </dgm:pt>
    <dgm:pt modelId="{FBF17580-AD13-4AF2-B95A-2E8DEC9F7E25}" type="pres">
      <dgm:prSet presAssocID="{1C42706E-ED2B-43B1-AC92-47C2FCB66950}" presName="hierChild4" presStyleCnt="0"/>
      <dgm:spPr/>
    </dgm:pt>
    <dgm:pt modelId="{53D94715-8ECC-449B-A7C2-CBC9506E67D9}" type="pres">
      <dgm:prSet presAssocID="{1C42706E-ED2B-43B1-AC92-47C2FCB66950}" presName="hierChild5" presStyleCnt="0"/>
      <dgm:spPr/>
    </dgm:pt>
    <dgm:pt modelId="{6AB975D9-49ED-4CE1-8E74-B52D1A152A52}" type="pres">
      <dgm:prSet presAssocID="{7659A995-AF6A-44E5-B6B8-C38514F57C18}" presName="hierChild5" presStyleCnt="0"/>
      <dgm:spPr/>
    </dgm:pt>
    <dgm:pt modelId="{2280142E-F3A9-4551-B6F0-1E79B149188A}" type="pres">
      <dgm:prSet presAssocID="{3D3772DE-0C75-4E83-A80B-F0EF13C07C65}" presName="Name37" presStyleLbl="parChTrans1D3" presStyleIdx="1" presStyleCnt="4"/>
      <dgm:spPr/>
      <dgm:t>
        <a:bodyPr/>
        <a:lstStyle/>
        <a:p>
          <a:endParaRPr lang="en-US"/>
        </a:p>
      </dgm:t>
    </dgm:pt>
    <dgm:pt modelId="{EE4349DC-84F7-4479-99E3-04FC1F66925B}" type="pres">
      <dgm:prSet presAssocID="{52225F92-6478-4CE3-9E37-D3F6511AE26D}" presName="hierRoot2" presStyleCnt="0">
        <dgm:presLayoutVars>
          <dgm:hierBranch val="init"/>
        </dgm:presLayoutVars>
      </dgm:prSet>
      <dgm:spPr/>
    </dgm:pt>
    <dgm:pt modelId="{6C438D57-7E78-43AE-A8D1-0979D4A388BC}" type="pres">
      <dgm:prSet presAssocID="{52225F92-6478-4CE3-9E37-D3F6511AE26D}" presName="rootComposite" presStyleCnt="0"/>
      <dgm:spPr/>
    </dgm:pt>
    <dgm:pt modelId="{0DF6B32B-73B4-480E-8743-80EC9D8A98B5}" type="pres">
      <dgm:prSet presAssocID="{52225F92-6478-4CE3-9E37-D3F6511AE26D}" presName="rootText" presStyleLbl="node3" presStyleIdx="1" presStyleCnt="4">
        <dgm:presLayoutVars>
          <dgm:chPref val="3"/>
        </dgm:presLayoutVars>
      </dgm:prSet>
      <dgm:spPr/>
      <dgm:t>
        <a:bodyPr/>
        <a:lstStyle/>
        <a:p>
          <a:endParaRPr lang="en-US"/>
        </a:p>
      </dgm:t>
    </dgm:pt>
    <dgm:pt modelId="{5FDC205A-C88F-498B-8B01-98FA3FB1FF3E}" type="pres">
      <dgm:prSet presAssocID="{52225F92-6478-4CE3-9E37-D3F6511AE26D}" presName="rootConnector" presStyleLbl="node3" presStyleIdx="1" presStyleCnt="4"/>
      <dgm:spPr/>
      <dgm:t>
        <a:bodyPr/>
        <a:lstStyle/>
        <a:p>
          <a:endParaRPr lang="en-US"/>
        </a:p>
      </dgm:t>
    </dgm:pt>
    <dgm:pt modelId="{BA43537E-B5F6-49A0-9FFE-BAFCAB30285F}" type="pres">
      <dgm:prSet presAssocID="{52225F92-6478-4CE3-9E37-D3F6511AE26D}" presName="hierChild4" presStyleCnt="0"/>
      <dgm:spPr/>
    </dgm:pt>
    <dgm:pt modelId="{1F621E23-E5EB-4FF9-AE94-578CE28D477D}" type="pres">
      <dgm:prSet presAssocID="{52225F92-6478-4CE3-9E37-D3F6511AE26D}" presName="hierChild5" presStyleCnt="0"/>
      <dgm:spPr/>
    </dgm:pt>
    <dgm:pt modelId="{327DD9E1-9312-4AF9-A00F-31AA46B13C90}" type="pres">
      <dgm:prSet presAssocID="{3E671B2F-0CB2-4B2F-9E84-8C92D4FAEF8D}" presName="hierChild5" presStyleCnt="0"/>
      <dgm:spPr/>
    </dgm:pt>
    <dgm:pt modelId="{981BCE2D-CF3F-4C29-AC9B-1BD7F96EC5E3}" type="pres">
      <dgm:prSet presAssocID="{EE16E495-BC2D-4EE0-BF9E-7D3024C9DF03}" presName="Name37" presStyleLbl="parChTrans1D2" presStyleIdx="1" presStyleCnt="4"/>
      <dgm:spPr/>
      <dgm:t>
        <a:bodyPr/>
        <a:lstStyle/>
        <a:p>
          <a:endParaRPr lang="en-US"/>
        </a:p>
      </dgm:t>
    </dgm:pt>
    <dgm:pt modelId="{BA73BB5C-A6FC-46C9-914E-48E8F829776A}" type="pres">
      <dgm:prSet presAssocID="{D9C77DB9-CB8B-47DA-9C83-91A043818044}" presName="hierRoot2" presStyleCnt="0">
        <dgm:presLayoutVars>
          <dgm:hierBranch val="init"/>
        </dgm:presLayoutVars>
      </dgm:prSet>
      <dgm:spPr/>
    </dgm:pt>
    <dgm:pt modelId="{3D177DCE-B88E-45B6-83A4-E784668D896D}" type="pres">
      <dgm:prSet presAssocID="{D9C77DB9-CB8B-47DA-9C83-91A043818044}" presName="rootComposite" presStyleCnt="0"/>
      <dgm:spPr/>
    </dgm:pt>
    <dgm:pt modelId="{4B4CBD39-F67D-4034-A70B-745A5BCED4A9}" type="pres">
      <dgm:prSet presAssocID="{D9C77DB9-CB8B-47DA-9C83-91A043818044}" presName="rootText" presStyleLbl="node2" presStyleIdx="1" presStyleCnt="4">
        <dgm:presLayoutVars>
          <dgm:chPref val="3"/>
        </dgm:presLayoutVars>
      </dgm:prSet>
      <dgm:spPr/>
      <dgm:t>
        <a:bodyPr/>
        <a:lstStyle/>
        <a:p>
          <a:endParaRPr lang="en-US"/>
        </a:p>
      </dgm:t>
    </dgm:pt>
    <dgm:pt modelId="{411D1B1D-54A4-459A-9238-A1C87AEA113D}" type="pres">
      <dgm:prSet presAssocID="{D9C77DB9-CB8B-47DA-9C83-91A043818044}" presName="rootConnector" presStyleLbl="node2" presStyleIdx="1" presStyleCnt="4"/>
      <dgm:spPr/>
      <dgm:t>
        <a:bodyPr/>
        <a:lstStyle/>
        <a:p>
          <a:endParaRPr lang="en-US"/>
        </a:p>
      </dgm:t>
    </dgm:pt>
    <dgm:pt modelId="{CE2E827E-2E51-4EBE-8274-03A2FF18F638}" type="pres">
      <dgm:prSet presAssocID="{D9C77DB9-CB8B-47DA-9C83-91A043818044}" presName="hierChild4" presStyleCnt="0"/>
      <dgm:spPr/>
    </dgm:pt>
    <dgm:pt modelId="{BF06B7C4-F1A5-4721-9B5A-278438174EDC}" type="pres">
      <dgm:prSet presAssocID="{DBEEAC3F-075A-45CA-8725-4180C8CE2975}" presName="Name37" presStyleLbl="parChTrans1D3" presStyleIdx="2" presStyleCnt="4"/>
      <dgm:spPr/>
      <dgm:t>
        <a:bodyPr/>
        <a:lstStyle/>
        <a:p>
          <a:endParaRPr lang="en-US"/>
        </a:p>
      </dgm:t>
    </dgm:pt>
    <dgm:pt modelId="{F75721E4-F319-48EA-9526-D5EAC9682D84}" type="pres">
      <dgm:prSet presAssocID="{9E3FEE57-EE7E-4AB8-AF23-B2C48E24D322}" presName="hierRoot2" presStyleCnt="0">
        <dgm:presLayoutVars>
          <dgm:hierBranch val="init"/>
        </dgm:presLayoutVars>
      </dgm:prSet>
      <dgm:spPr/>
    </dgm:pt>
    <dgm:pt modelId="{C9876842-194F-48FD-A52E-9594FEFE0CD0}" type="pres">
      <dgm:prSet presAssocID="{9E3FEE57-EE7E-4AB8-AF23-B2C48E24D322}" presName="rootComposite" presStyleCnt="0"/>
      <dgm:spPr/>
    </dgm:pt>
    <dgm:pt modelId="{41815E68-24FA-4AC2-8FA8-9BF177E3C8F0}" type="pres">
      <dgm:prSet presAssocID="{9E3FEE57-EE7E-4AB8-AF23-B2C48E24D322}" presName="rootText" presStyleLbl="node3" presStyleIdx="2" presStyleCnt="4" custLinFactY="41937" custLinFactNeighborX="12063" custLinFactNeighborY="100000">
        <dgm:presLayoutVars>
          <dgm:chPref val="3"/>
        </dgm:presLayoutVars>
      </dgm:prSet>
      <dgm:spPr/>
      <dgm:t>
        <a:bodyPr/>
        <a:lstStyle/>
        <a:p>
          <a:endParaRPr lang="en-US"/>
        </a:p>
      </dgm:t>
    </dgm:pt>
    <dgm:pt modelId="{6DC92C82-BF7B-457D-AE75-538B7AE7BEC5}" type="pres">
      <dgm:prSet presAssocID="{9E3FEE57-EE7E-4AB8-AF23-B2C48E24D322}" presName="rootConnector" presStyleLbl="node3" presStyleIdx="2" presStyleCnt="4"/>
      <dgm:spPr/>
      <dgm:t>
        <a:bodyPr/>
        <a:lstStyle/>
        <a:p>
          <a:endParaRPr lang="en-US"/>
        </a:p>
      </dgm:t>
    </dgm:pt>
    <dgm:pt modelId="{1BF6B2DB-7429-47D1-BC8F-6E3E3B46B268}" type="pres">
      <dgm:prSet presAssocID="{9E3FEE57-EE7E-4AB8-AF23-B2C48E24D322}" presName="hierChild4" presStyleCnt="0"/>
      <dgm:spPr/>
    </dgm:pt>
    <dgm:pt modelId="{BBEB1AFE-51F5-4AF1-9907-45F0EEE91A0E}" type="pres">
      <dgm:prSet presAssocID="{9E3FEE57-EE7E-4AB8-AF23-B2C48E24D322}" presName="hierChild5" presStyleCnt="0"/>
      <dgm:spPr/>
    </dgm:pt>
    <dgm:pt modelId="{6D063397-DCC2-499A-A421-6C11A5564FBF}" type="pres">
      <dgm:prSet presAssocID="{CB73E9A2-98C0-4C80-A171-0453E88E3B6F}" presName="Name37" presStyleLbl="parChTrans1D3" presStyleIdx="3" presStyleCnt="4"/>
      <dgm:spPr/>
      <dgm:t>
        <a:bodyPr/>
        <a:lstStyle/>
        <a:p>
          <a:endParaRPr lang="en-US"/>
        </a:p>
      </dgm:t>
    </dgm:pt>
    <dgm:pt modelId="{15B715B5-7240-4F89-B69C-2AA0BF41726E}" type="pres">
      <dgm:prSet presAssocID="{F7E90070-2B23-4201-81D4-A33F36F8F25E}" presName="hierRoot2" presStyleCnt="0">
        <dgm:presLayoutVars>
          <dgm:hierBranch val="init"/>
        </dgm:presLayoutVars>
      </dgm:prSet>
      <dgm:spPr/>
    </dgm:pt>
    <dgm:pt modelId="{A9C72A93-77EB-4C7C-9A1B-0376C5B2C7B1}" type="pres">
      <dgm:prSet presAssocID="{F7E90070-2B23-4201-81D4-A33F36F8F25E}" presName="rootComposite" presStyleCnt="0"/>
      <dgm:spPr/>
    </dgm:pt>
    <dgm:pt modelId="{0A7C269D-CF91-4273-AF6E-6AF8731D2ABF}" type="pres">
      <dgm:prSet presAssocID="{F7E90070-2B23-4201-81D4-A33F36F8F25E}" presName="rootText" presStyleLbl="node3" presStyleIdx="3" presStyleCnt="4" custLinFactY="-37933" custLinFactNeighborX="12063" custLinFactNeighborY="-100000">
        <dgm:presLayoutVars>
          <dgm:chPref val="3"/>
        </dgm:presLayoutVars>
      </dgm:prSet>
      <dgm:spPr/>
      <dgm:t>
        <a:bodyPr/>
        <a:lstStyle/>
        <a:p>
          <a:endParaRPr lang="en-US"/>
        </a:p>
      </dgm:t>
    </dgm:pt>
    <dgm:pt modelId="{F540ED4E-5506-497D-9A50-41A20F8543B8}" type="pres">
      <dgm:prSet presAssocID="{F7E90070-2B23-4201-81D4-A33F36F8F25E}" presName="rootConnector" presStyleLbl="node3" presStyleIdx="3" presStyleCnt="4"/>
      <dgm:spPr/>
      <dgm:t>
        <a:bodyPr/>
        <a:lstStyle/>
        <a:p>
          <a:endParaRPr lang="en-US"/>
        </a:p>
      </dgm:t>
    </dgm:pt>
    <dgm:pt modelId="{51346BC4-65E5-4781-90E2-F9278D23E7D5}" type="pres">
      <dgm:prSet presAssocID="{F7E90070-2B23-4201-81D4-A33F36F8F25E}" presName="hierChild4" presStyleCnt="0"/>
      <dgm:spPr/>
    </dgm:pt>
    <dgm:pt modelId="{80924910-F1EC-4E89-97AB-344C2F596221}" type="pres">
      <dgm:prSet presAssocID="{F7E90070-2B23-4201-81D4-A33F36F8F25E}" presName="hierChild5" presStyleCnt="0"/>
      <dgm:spPr/>
    </dgm:pt>
    <dgm:pt modelId="{19127488-75F1-429C-95DD-CAADA893E2FE}" type="pres">
      <dgm:prSet presAssocID="{D9C77DB9-CB8B-47DA-9C83-91A043818044}" presName="hierChild5" presStyleCnt="0"/>
      <dgm:spPr/>
    </dgm:pt>
    <dgm:pt modelId="{9AC035F8-10DC-42C8-85FD-8ACB4B9D9228}" type="pres">
      <dgm:prSet presAssocID="{E03B7BD0-E006-41A4-AA56-89A2E69990DC}" presName="Name37" presStyleLbl="parChTrans1D2" presStyleIdx="2" presStyleCnt="4"/>
      <dgm:spPr/>
      <dgm:t>
        <a:bodyPr/>
        <a:lstStyle/>
        <a:p>
          <a:endParaRPr lang="en-US"/>
        </a:p>
      </dgm:t>
    </dgm:pt>
    <dgm:pt modelId="{E841C576-F046-41F9-B024-AD9EF771FB7C}" type="pres">
      <dgm:prSet presAssocID="{CA853F2A-378F-4DB1-AF23-F5E6A52576D2}" presName="hierRoot2" presStyleCnt="0">
        <dgm:presLayoutVars>
          <dgm:hierBranch val="init"/>
        </dgm:presLayoutVars>
      </dgm:prSet>
      <dgm:spPr/>
    </dgm:pt>
    <dgm:pt modelId="{1CCF92D4-9B7E-4CC6-96DC-0FE7F6674553}" type="pres">
      <dgm:prSet presAssocID="{CA853F2A-378F-4DB1-AF23-F5E6A52576D2}" presName="rootComposite" presStyleCnt="0"/>
      <dgm:spPr/>
    </dgm:pt>
    <dgm:pt modelId="{A4193A10-277F-4C98-9FB9-B990F1027E3E}" type="pres">
      <dgm:prSet presAssocID="{CA853F2A-378F-4DB1-AF23-F5E6A52576D2}" presName="rootText" presStyleLbl="node2" presStyleIdx="2" presStyleCnt="4">
        <dgm:presLayoutVars>
          <dgm:chPref val="3"/>
        </dgm:presLayoutVars>
      </dgm:prSet>
      <dgm:spPr/>
      <dgm:t>
        <a:bodyPr/>
        <a:lstStyle/>
        <a:p>
          <a:endParaRPr lang="en-US"/>
        </a:p>
      </dgm:t>
    </dgm:pt>
    <dgm:pt modelId="{A44793B5-EB01-485F-A5FF-443A18B770B7}" type="pres">
      <dgm:prSet presAssocID="{CA853F2A-378F-4DB1-AF23-F5E6A52576D2}" presName="rootConnector" presStyleLbl="node2" presStyleIdx="2" presStyleCnt="4"/>
      <dgm:spPr/>
      <dgm:t>
        <a:bodyPr/>
        <a:lstStyle/>
        <a:p>
          <a:endParaRPr lang="en-US"/>
        </a:p>
      </dgm:t>
    </dgm:pt>
    <dgm:pt modelId="{F44B59D6-0138-404A-8308-4D173B63DC95}" type="pres">
      <dgm:prSet presAssocID="{CA853F2A-378F-4DB1-AF23-F5E6A52576D2}" presName="hierChild4" presStyleCnt="0"/>
      <dgm:spPr/>
    </dgm:pt>
    <dgm:pt modelId="{D764E49D-C1BD-414B-B95D-506F2CD2C840}" type="pres">
      <dgm:prSet presAssocID="{CA853F2A-378F-4DB1-AF23-F5E6A52576D2}" presName="hierChild5" presStyleCnt="0"/>
      <dgm:spPr/>
    </dgm:pt>
    <dgm:pt modelId="{3D0A0B89-A17B-4D2E-A5F6-41A14B4BC137}" type="pres">
      <dgm:prSet presAssocID="{9AB6BEE1-C32D-495D-B708-423F36FDE811}" presName="Name37" presStyleLbl="parChTrans1D2" presStyleIdx="3" presStyleCnt="4"/>
      <dgm:spPr/>
      <dgm:t>
        <a:bodyPr/>
        <a:lstStyle/>
        <a:p>
          <a:endParaRPr lang="en-US"/>
        </a:p>
      </dgm:t>
    </dgm:pt>
    <dgm:pt modelId="{1DD7F805-E26B-4B4B-94ED-C084D47F7911}" type="pres">
      <dgm:prSet presAssocID="{7E7F9F34-00A0-4748-BF8C-9C1DD85629C5}" presName="hierRoot2" presStyleCnt="0">
        <dgm:presLayoutVars>
          <dgm:hierBranch val="init"/>
        </dgm:presLayoutVars>
      </dgm:prSet>
      <dgm:spPr/>
    </dgm:pt>
    <dgm:pt modelId="{8E9CD5DF-19EF-48C0-A204-DF4B696381A1}" type="pres">
      <dgm:prSet presAssocID="{7E7F9F34-00A0-4748-BF8C-9C1DD85629C5}" presName="rootComposite" presStyleCnt="0"/>
      <dgm:spPr/>
    </dgm:pt>
    <dgm:pt modelId="{2D4615CE-2197-4EBB-9DE2-49655F9DAF55}" type="pres">
      <dgm:prSet presAssocID="{7E7F9F34-00A0-4748-BF8C-9C1DD85629C5}" presName="rootText" presStyleLbl="node2" presStyleIdx="3" presStyleCnt="4">
        <dgm:presLayoutVars>
          <dgm:chPref val="3"/>
        </dgm:presLayoutVars>
      </dgm:prSet>
      <dgm:spPr/>
      <dgm:t>
        <a:bodyPr/>
        <a:lstStyle/>
        <a:p>
          <a:endParaRPr lang="en-US"/>
        </a:p>
      </dgm:t>
    </dgm:pt>
    <dgm:pt modelId="{84BC5B8D-9C86-4B16-87FF-DE19786E0562}" type="pres">
      <dgm:prSet presAssocID="{7E7F9F34-00A0-4748-BF8C-9C1DD85629C5}" presName="rootConnector" presStyleLbl="node2" presStyleIdx="3" presStyleCnt="4"/>
      <dgm:spPr/>
      <dgm:t>
        <a:bodyPr/>
        <a:lstStyle/>
        <a:p>
          <a:endParaRPr lang="en-US"/>
        </a:p>
      </dgm:t>
    </dgm:pt>
    <dgm:pt modelId="{42F5D76A-B5BA-43A6-95C3-E13E7558E268}" type="pres">
      <dgm:prSet presAssocID="{7E7F9F34-00A0-4748-BF8C-9C1DD85629C5}" presName="hierChild4" presStyleCnt="0"/>
      <dgm:spPr/>
    </dgm:pt>
    <dgm:pt modelId="{AD6C0D2F-B69D-4902-9E16-91507FDA19FD}" type="pres">
      <dgm:prSet presAssocID="{7E7F9F34-00A0-4748-BF8C-9C1DD85629C5}" presName="hierChild5" presStyleCnt="0"/>
      <dgm:spPr/>
    </dgm:pt>
    <dgm:pt modelId="{20274124-64D3-44CC-A904-9826CE002BDA}" type="pres">
      <dgm:prSet presAssocID="{611FC27F-C62C-4C88-8D5E-6A9FE6915F57}" presName="hierChild3" presStyleCnt="0"/>
      <dgm:spPr/>
    </dgm:pt>
  </dgm:ptLst>
  <dgm:cxnLst>
    <dgm:cxn modelId="{84B1C3E0-C9F4-40FB-A196-A13FE184B27B}" type="presOf" srcId="{7659A995-AF6A-44E5-B6B8-C38514F57C18}" destId="{3755CF36-7C35-47F5-A93D-D20C502DC1DC}" srcOrd="1" destOrd="0" presId="urn:microsoft.com/office/officeart/2005/8/layout/orgChart1"/>
    <dgm:cxn modelId="{D961A77C-1705-4E94-A750-86319BD8C714}" type="presOf" srcId="{F7E90070-2B23-4201-81D4-A33F36F8F25E}" destId="{0A7C269D-CF91-4273-AF6E-6AF8731D2ABF}" srcOrd="0" destOrd="0" presId="urn:microsoft.com/office/officeart/2005/8/layout/orgChart1"/>
    <dgm:cxn modelId="{85096C86-D91F-4E52-8117-D09ADBB2D8B5}" srcId="{611FC27F-C62C-4C88-8D5E-6A9FE6915F57}" destId="{D9C77DB9-CB8B-47DA-9C83-91A043818044}" srcOrd="1" destOrd="0" parTransId="{EE16E495-BC2D-4EE0-BF9E-7D3024C9DF03}" sibTransId="{D167C388-DCAA-47F2-8BD2-1543D5A173D7}"/>
    <dgm:cxn modelId="{53F5D81F-404F-46A7-8E8A-6435430D3D8F}" type="presOf" srcId="{E03B7BD0-E006-41A4-AA56-89A2E69990DC}" destId="{9AC035F8-10DC-42C8-85FD-8ACB4B9D9228}" srcOrd="0" destOrd="0" presId="urn:microsoft.com/office/officeart/2005/8/layout/orgChart1"/>
    <dgm:cxn modelId="{E67D4D9D-2AB3-411F-804F-5A22FB9ED155}" srcId="{D9C77DB9-CB8B-47DA-9C83-91A043818044}" destId="{9E3FEE57-EE7E-4AB8-AF23-B2C48E24D322}" srcOrd="0" destOrd="0" parTransId="{DBEEAC3F-075A-45CA-8725-4180C8CE2975}" sibTransId="{33D27A73-291E-4343-88D4-3DEED4BFCB0C}"/>
    <dgm:cxn modelId="{F1E8C7EB-1AAA-43E1-BC47-DF299B9BCF59}" srcId="{D9C77DB9-CB8B-47DA-9C83-91A043818044}" destId="{F7E90070-2B23-4201-81D4-A33F36F8F25E}" srcOrd="1" destOrd="0" parTransId="{CB73E9A2-98C0-4C80-A171-0453E88E3B6F}" sibTransId="{A0F92121-722D-48C1-84BC-88DBB38CDA37}"/>
    <dgm:cxn modelId="{A4303DA8-6B06-4E08-B9DC-68E9276287BD}" type="presOf" srcId="{7E7F9F34-00A0-4748-BF8C-9C1DD85629C5}" destId="{84BC5B8D-9C86-4B16-87FF-DE19786E0562}" srcOrd="1" destOrd="0" presId="urn:microsoft.com/office/officeart/2005/8/layout/orgChart1"/>
    <dgm:cxn modelId="{C44A9CBC-2EC9-490F-8A0E-4E256C1ADBCC}" type="presOf" srcId="{52225F92-6478-4CE3-9E37-D3F6511AE26D}" destId="{0DF6B32B-73B4-480E-8743-80EC9D8A98B5}" srcOrd="0" destOrd="0" presId="urn:microsoft.com/office/officeart/2005/8/layout/orgChart1"/>
    <dgm:cxn modelId="{66478925-90CD-4B32-AA7C-2845ABBA0838}" type="presOf" srcId="{EE16E495-BC2D-4EE0-BF9E-7D3024C9DF03}" destId="{981BCE2D-CF3F-4C29-AC9B-1BD7F96EC5E3}" srcOrd="0" destOrd="0" presId="urn:microsoft.com/office/officeart/2005/8/layout/orgChart1"/>
    <dgm:cxn modelId="{2262E12B-8B2D-4D7E-965C-02A69171696C}" srcId="{DCEF4B06-EA1F-4227-B341-26F1E8E3C0F4}" destId="{611FC27F-C62C-4C88-8D5E-6A9FE6915F57}" srcOrd="0" destOrd="0" parTransId="{A4811456-3357-4D35-AD0B-BA5EBED38D0E}" sibTransId="{11A07204-34BB-434F-B08D-D8AA845692C4}"/>
    <dgm:cxn modelId="{34ED4586-9F1C-4BFE-9FA0-A3A402939B8C}" type="presOf" srcId="{D9C77DB9-CB8B-47DA-9C83-91A043818044}" destId="{411D1B1D-54A4-459A-9238-A1C87AEA113D}" srcOrd="1" destOrd="0" presId="urn:microsoft.com/office/officeart/2005/8/layout/orgChart1"/>
    <dgm:cxn modelId="{D9BF9704-C6AE-4B68-99E1-3A14C7EA6133}" type="presOf" srcId="{8C47FE83-0FB6-4B0E-AFA3-B10D8CEA249B}" destId="{F6CD208F-C891-46BD-8068-D39EEB6D4386}" srcOrd="0" destOrd="0" presId="urn:microsoft.com/office/officeart/2005/8/layout/orgChart1"/>
    <dgm:cxn modelId="{A6D6B286-9D82-4B3C-BD47-1EAEE9A85806}" srcId="{3E671B2F-0CB2-4B2F-9E84-8C92D4FAEF8D}" destId="{52225F92-6478-4CE3-9E37-D3F6511AE26D}" srcOrd="1" destOrd="0" parTransId="{3D3772DE-0C75-4E83-A80B-F0EF13C07C65}" sibTransId="{FAF87444-23CD-4C63-BF5C-5AD8E4761C50}"/>
    <dgm:cxn modelId="{B2E91F1E-601F-4334-ABA9-6C5447ACD540}" srcId="{3E671B2F-0CB2-4B2F-9E84-8C92D4FAEF8D}" destId="{7659A995-AF6A-44E5-B6B8-C38514F57C18}" srcOrd="0" destOrd="0" parTransId="{C22B24EC-21F8-41A7-83B7-D670E31FDC57}" sibTransId="{2B365A84-53D4-46ED-A4FE-919587F6F53E}"/>
    <dgm:cxn modelId="{5404511F-6EE5-4E62-A3F9-D7609CB35C75}" srcId="{611FC27F-C62C-4C88-8D5E-6A9FE6915F57}" destId="{7E7F9F34-00A0-4748-BF8C-9C1DD85629C5}" srcOrd="3" destOrd="0" parTransId="{9AB6BEE1-C32D-495D-B708-423F36FDE811}" sibTransId="{28FC5C71-893A-4E0A-821A-16C97718A51C}"/>
    <dgm:cxn modelId="{3C11C69F-D032-4B85-8724-39E39DCA5909}" srcId="{7659A995-AF6A-44E5-B6B8-C38514F57C18}" destId="{1C42706E-ED2B-43B1-AC92-47C2FCB66950}" srcOrd="0" destOrd="0" parTransId="{8C47FE83-0FB6-4B0E-AFA3-B10D8CEA249B}" sibTransId="{F2EC79B4-BA5B-4433-B36C-5C43D9D6F35D}"/>
    <dgm:cxn modelId="{FB1B9081-FCCF-47E5-B64E-88292C3BCDB4}" type="presOf" srcId="{1C42706E-ED2B-43B1-AC92-47C2FCB66950}" destId="{AE4D24FA-E8FE-461F-9E7B-A98A3955ED4C}" srcOrd="0" destOrd="0" presId="urn:microsoft.com/office/officeart/2005/8/layout/orgChart1"/>
    <dgm:cxn modelId="{772AFCAC-5E71-4588-8965-F8D258F32956}" type="presOf" srcId="{CA853F2A-378F-4DB1-AF23-F5E6A52576D2}" destId="{A44793B5-EB01-485F-A5FF-443A18B770B7}" srcOrd="1" destOrd="0" presId="urn:microsoft.com/office/officeart/2005/8/layout/orgChart1"/>
    <dgm:cxn modelId="{98C75401-1CB7-41CE-87EC-496A86EC0AA6}" type="presOf" srcId="{DCEF4B06-EA1F-4227-B341-26F1E8E3C0F4}" destId="{8EB889E3-CEDA-4D8D-AB30-780A75BD0265}" srcOrd="0" destOrd="0" presId="urn:microsoft.com/office/officeart/2005/8/layout/orgChart1"/>
    <dgm:cxn modelId="{586996D3-19C0-4CED-BF36-2A4C8B7ABA96}" type="presOf" srcId="{CB73E9A2-98C0-4C80-A171-0453E88E3B6F}" destId="{6D063397-DCC2-499A-A421-6C11A5564FBF}" srcOrd="0" destOrd="0" presId="urn:microsoft.com/office/officeart/2005/8/layout/orgChart1"/>
    <dgm:cxn modelId="{119D7A90-19E2-4DC1-82E8-5E9154754BE3}" type="presOf" srcId="{9AB6BEE1-C32D-495D-B708-423F36FDE811}" destId="{3D0A0B89-A17B-4D2E-A5F6-41A14B4BC137}" srcOrd="0" destOrd="0" presId="urn:microsoft.com/office/officeart/2005/8/layout/orgChart1"/>
    <dgm:cxn modelId="{8DAA5894-6E85-4872-A971-65313980AE5F}" type="presOf" srcId="{1C42706E-ED2B-43B1-AC92-47C2FCB66950}" destId="{583603ED-BFA2-4F50-83BD-D84F7374B5BE}" srcOrd="1" destOrd="0" presId="urn:microsoft.com/office/officeart/2005/8/layout/orgChart1"/>
    <dgm:cxn modelId="{B263B57C-87AA-4471-8947-E25EE54765ED}" type="presOf" srcId="{F7E90070-2B23-4201-81D4-A33F36F8F25E}" destId="{F540ED4E-5506-497D-9A50-41A20F8543B8}" srcOrd="1" destOrd="0" presId="urn:microsoft.com/office/officeart/2005/8/layout/orgChart1"/>
    <dgm:cxn modelId="{E2902D06-8FBC-40F9-8EA2-FDF29F879D28}" type="presOf" srcId="{7E7F9F34-00A0-4748-BF8C-9C1DD85629C5}" destId="{2D4615CE-2197-4EBB-9DE2-49655F9DAF55}" srcOrd="0" destOrd="0" presId="urn:microsoft.com/office/officeart/2005/8/layout/orgChart1"/>
    <dgm:cxn modelId="{FB0E06AE-4BF7-40C7-B3C3-E19D9BC80C5F}" type="presOf" srcId="{DBEEAC3F-075A-45CA-8725-4180C8CE2975}" destId="{BF06B7C4-F1A5-4721-9B5A-278438174EDC}" srcOrd="0" destOrd="0" presId="urn:microsoft.com/office/officeart/2005/8/layout/orgChart1"/>
    <dgm:cxn modelId="{7FAF7B14-9613-4E1D-846C-C14DE4AE21CC}" type="presOf" srcId="{E6900511-F69E-4CB5-9193-85461197084A}" destId="{09FA908C-F90E-4A2C-9E22-35DF07C14847}" srcOrd="0" destOrd="0" presId="urn:microsoft.com/office/officeart/2005/8/layout/orgChart1"/>
    <dgm:cxn modelId="{C3D45CFB-A0A9-4DAB-8056-E70D3A641BB9}" type="presOf" srcId="{3E671B2F-0CB2-4B2F-9E84-8C92D4FAEF8D}" destId="{EEDEDC08-5B28-4F74-87F8-BB531206994C}" srcOrd="1" destOrd="0" presId="urn:microsoft.com/office/officeart/2005/8/layout/orgChart1"/>
    <dgm:cxn modelId="{A2DC792F-B0E3-4591-A03C-A4AD6EFA6F05}" type="presOf" srcId="{611FC27F-C62C-4C88-8D5E-6A9FE6915F57}" destId="{8EA0EB39-B96D-4EDD-A025-5E17E721B205}" srcOrd="0" destOrd="0" presId="urn:microsoft.com/office/officeart/2005/8/layout/orgChart1"/>
    <dgm:cxn modelId="{A2BE7266-5FC6-48D1-88CF-BEE06725563B}" type="presOf" srcId="{9E3FEE57-EE7E-4AB8-AF23-B2C48E24D322}" destId="{6DC92C82-BF7B-457D-AE75-538B7AE7BEC5}" srcOrd="1" destOrd="0" presId="urn:microsoft.com/office/officeart/2005/8/layout/orgChart1"/>
    <dgm:cxn modelId="{91294EC9-B12F-4B0C-930F-A56B13D0BFDC}" type="presOf" srcId="{9E3FEE57-EE7E-4AB8-AF23-B2C48E24D322}" destId="{41815E68-24FA-4AC2-8FA8-9BF177E3C8F0}" srcOrd="0" destOrd="0" presId="urn:microsoft.com/office/officeart/2005/8/layout/orgChart1"/>
    <dgm:cxn modelId="{70206B1F-F2F3-4C5E-85B1-DEBFAFE3C979}" srcId="{611FC27F-C62C-4C88-8D5E-6A9FE6915F57}" destId="{3E671B2F-0CB2-4B2F-9E84-8C92D4FAEF8D}" srcOrd="0" destOrd="0" parTransId="{E6900511-F69E-4CB5-9193-85461197084A}" sibTransId="{29AE2EB2-38A5-4ED2-BC1C-6BF26D208935}"/>
    <dgm:cxn modelId="{6A4CA016-17A3-4BB9-B607-1B6D09DD99D7}" type="presOf" srcId="{3E671B2F-0CB2-4B2F-9E84-8C92D4FAEF8D}" destId="{0B1D31A4-D957-4DF2-B520-F8FC902F8F40}" srcOrd="0" destOrd="0" presId="urn:microsoft.com/office/officeart/2005/8/layout/orgChart1"/>
    <dgm:cxn modelId="{304C45A6-4FE7-4694-8E7A-E9BF7368F416}" type="presOf" srcId="{611FC27F-C62C-4C88-8D5E-6A9FE6915F57}" destId="{B4AF188A-B3A6-4312-AB5F-0FB65465DEB8}" srcOrd="1" destOrd="0" presId="urn:microsoft.com/office/officeart/2005/8/layout/orgChart1"/>
    <dgm:cxn modelId="{3B74A7AC-B40B-4F39-BEFA-A312E8355830}" type="presOf" srcId="{D9C77DB9-CB8B-47DA-9C83-91A043818044}" destId="{4B4CBD39-F67D-4034-A70B-745A5BCED4A9}" srcOrd="0" destOrd="0" presId="urn:microsoft.com/office/officeart/2005/8/layout/orgChart1"/>
    <dgm:cxn modelId="{A021B9BF-0091-4EB5-BF42-8CFFD174BA3C}" type="presOf" srcId="{3D3772DE-0C75-4E83-A80B-F0EF13C07C65}" destId="{2280142E-F3A9-4551-B6F0-1E79B149188A}" srcOrd="0" destOrd="0" presId="urn:microsoft.com/office/officeart/2005/8/layout/orgChart1"/>
    <dgm:cxn modelId="{293EDAD9-79E8-403F-8123-6D79860BCD36}" type="presOf" srcId="{C22B24EC-21F8-41A7-83B7-D670E31FDC57}" destId="{2F1AA3A3-E87B-4390-B3DE-1BF70E53DA13}" srcOrd="0" destOrd="0" presId="urn:microsoft.com/office/officeart/2005/8/layout/orgChart1"/>
    <dgm:cxn modelId="{CEC05316-3252-454F-BD7D-A04F4D740134}" type="presOf" srcId="{CA853F2A-378F-4DB1-AF23-F5E6A52576D2}" destId="{A4193A10-277F-4C98-9FB9-B990F1027E3E}" srcOrd="0" destOrd="0" presId="urn:microsoft.com/office/officeart/2005/8/layout/orgChart1"/>
    <dgm:cxn modelId="{B36492AB-25C0-43AB-99A3-856061DA1875}" type="presOf" srcId="{52225F92-6478-4CE3-9E37-D3F6511AE26D}" destId="{5FDC205A-C88F-498B-8B01-98FA3FB1FF3E}" srcOrd="1" destOrd="0" presId="urn:microsoft.com/office/officeart/2005/8/layout/orgChart1"/>
    <dgm:cxn modelId="{A06A602E-EA2C-4D9F-9FD8-14DF332611DE}" type="presOf" srcId="{7659A995-AF6A-44E5-B6B8-C38514F57C18}" destId="{A8099A50-38CE-4E4F-A657-5658672513ED}" srcOrd="0" destOrd="0" presId="urn:microsoft.com/office/officeart/2005/8/layout/orgChart1"/>
    <dgm:cxn modelId="{37CCB9AE-5BE3-4FFD-BF86-D58D0E0F67EE}" srcId="{611FC27F-C62C-4C88-8D5E-6A9FE6915F57}" destId="{CA853F2A-378F-4DB1-AF23-F5E6A52576D2}" srcOrd="2" destOrd="0" parTransId="{E03B7BD0-E006-41A4-AA56-89A2E69990DC}" sibTransId="{250D0959-79BA-4C73-BD7B-C05AC2763C39}"/>
    <dgm:cxn modelId="{4606A0EA-A5D2-4A3D-9719-87F148D554BB}" type="presParOf" srcId="{8EB889E3-CEDA-4D8D-AB30-780A75BD0265}" destId="{FA9D6049-266B-41C0-A5D7-C952A12D488F}" srcOrd="0" destOrd="0" presId="urn:microsoft.com/office/officeart/2005/8/layout/orgChart1"/>
    <dgm:cxn modelId="{84B00DEA-932E-45E0-8903-166A42A6A710}" type="presParOf" srcId="{FA9D6049-266B-41C0-A5D7-C952A12D488F}" destId="{99103468-1539-444E-954E-DFCB8A0816A2}" srcOrd="0" destOrd="0" presId="urn:microsoft.com/office/officeart/2005/8/layout/orgChart1"/>
    <dgm:cxn modelId="{86A5CB1D-07B3-45BE-BAB4-C67C6B45255D}" type="presParOf" srcId="{99103468-1539-444E-954E-DFCB8A0816A2}" destId="{8EA0EB39-B96D-4EDD-A025-5E17E721B205}" srcOrd="0" destOrd="0" presId="urn:microsoft.com/office/officeart/2005/8/layout/orgChart1"/>
    <dgm:cxn modelId="{6490EBB5-E8F7-4EF7-9403-312F9974E44D}" type="presParOf" srcId="{99103468-1539-444E-954E-DFCB8A0816A2}" destId="{B4AF188A-B3A6-4312-AB5F-0FB65465DEB8}" srcOrd="1" destOrd="0" presId="urn:microsoft.com/office/officeart/2005/8/layout/orgChart1"/>
    <dgm:cxn modelId="{8D847CE7-F5B3-4315-84D5-E6F1EF2D3744}" type="presParOf" srcId="{FA9D6049-266B-41C0-A5D7-C952A12D488F}" destId="{C1B56F2E-4449-412F-A68D-C63984ACF4D8}" srcOrd="1" destOrd="0" presId="urn:microsoft.com/office/officeart/2005/8/layout/orgChart1"/>
    <dgm:cxn modelId="{232E46BE-49BC-43FD-AD6F-BC203AB8F501}" type="presParOf" srcId="{C1B56F2E-4449-412F-A68D-C63984ACF4D8}" destId="{09FA908C-F90E-4A2C-9E22-35DF07C14847}" srcOrd="0" destOrd="0" presId="urn:microsoft.com/office/officeart/2005/8/layout/orgChart1"/>
    <dgm:cxn modelId="{C0AC5CD3-262D-4AF5-A7D1-C97128BEA1C1}" type="presParOf" srcId="{C1B56F2E-4449-412F-A68D-C63984ACF4D8}" destId="{A60A88B1-AA28-4F0A-B0B3-F9D56446CF94}" srcOrd="1" destOrd="0" presId="urn:microsoft.com/office/officeart/2005/8/layout/orgChart1"/>
    <dgm:cxn modelId="{2C3CB61C-47EA-43EF-A01F-B817470D291D}" type="presParOf" srcId="{A60A88B1-AA28-4F0A-B0B3-F9D56446CF94}" destId="{E31CA97A-643A-4958-AA27-C0BFDB2DC946}" srcOrd="0" destOrd="0" presId="urn:microsoft.com/office/officeart/2005/8/layout/orgChart1"/>
    <dgm:cxn modelId="{77D93126-FA6C-4163-B086-8A13FBA786F9}" type="presParOf" srcId="{E31CA97A-643A-4958-AA27-C0BFDB2DC946}" destId="{0B1D31A4-D957-4DF2-B520-F8FC902F8F40}" srcOrd="0" destOrd="0" presId="urn:microsoft.com/office/officeart/2005/8/layout/orgChart1"/>
    <dgm:cxn modelId="{EF84AE47-7FBF-44F1-B926-85D14BCCF784}" type="presParOf" srcId="{E31CA97A-643A-4958-AA27-C0BFDB2DC946}" destId="{EEDEDC08-5B28-4F74-87F8-BB531206994C}" srcOrd="1" destOrd="0" presId="urn:microsoft.com/office/officeart/2005/8/layout/orgChart1"/>
    <dgm:cxn modelId="{8483CF88-39FA-46A7-96C8-B27EA6AC3CBB}" type="presParOf" srcId="{A60A88B1-AA28-4F0A-B0B3-F9D56446CF94}" destId="{2BF08D72-61A6-4E89-9B93-4C1308E940EF}" srcOrd="1" destOrd="0" presId="urn:microsoft.com/office/officeart/2005/8/layout/orgChart1"/>
    <dgm:cxn modelId="{D4F93708-7F03-4BF1-AB62-FD12D0D8815B}" type="presParOf" srcId="{2BF08D72-61A6-4E89-9B93-4C1308E940EF}" destId="{2F1AA3A3-E87B-4390-B3DE-1BF70E53DA13}" srcOrd="0" destOrd="0" presId="urn:microsoft.com/office/officeart/2005/8/layout/orgChart1"/>
    <dgm:cxn modelId="{5DC14592-BAFE-4869-B8AB-5664246E2FC0}" type="presParOf" srcId="{2BF08D72-61A6-4E89-9B93-4C1308E940EF}" destId="{CC1AB0B4-85B5-499A-AFF8-95C7B6BCE105}" srcOrd="1" destOrd="0" presId="urn:microsoft.com/office/officeart/2005/8/layout/orgChart1"/>
    <dgm:cxn modelId="{BFDC0733-B445-4A34-9C58-BD902999D9A9}" type="presParOf" srcId="{CC1AB0B4-85B5-499A-AFF8-95C7B6BCE105}" destId="{71C1E609-081C-4EA6-A2C0-FCEB1BF10D8C}" srcOrd="0" destOrd="0" presId="urn:microsoft.com/office/officeart/2005/8/layout/orgChart1"/>
    <dgm:cxn modelId="{5C01D6B9-B2D7-428E-A1B9-1A17DDB280CB}" type="presParOf" srcId="{71C1E609-081C-4EA6-A2C0-FCEB1BF10D8C}" destId="{A8099A50-38CE-4E4F-A657-5658672513ED}" srcOrd="0" destOrd="0" presId="urn:microsoft.com/office/officeart/2005/8/layout/orgChart1"/>
    <dgm:cxn modelId="{49D21DA9-814B-47AC-9BBB-A7EAA6864246}" type="presParOf" srcId="{71C1E609-081C-4EA6-A2C0-FCEB1BF10D8C}" destId="{3755CF36-7C35-47F5-A93D-D20C502DC1DC}" srcOrd="1" destOrd="0" presId="urn:microsoft.com/office/officeart/2005/8/layout/orgChart1"/>
    <dgm:cxn modelId="{094F93F5-368C-49A4-8E17-3AF0F4BA8169}" type="presParOf" srcId="{CC1AB0B4-85B5-499A-AFF8-95C7B6BCE105}" destId="{BE0071B0-FDA6-4A53-A1BB-B6D530E0CBCE}" srcOrd="1" destOrd="0" presId="urn:microsoft.com/office/officeart/2005/8/layout/orgChart1"/>
    <dgm:cxn modelId="{5935F7B7-AF42-41B6-B4E3-29E2CAF17785}" type="presParOf" srcId="{BE0071B0-FDA6-4A53-A1BB-B6D530E0CBCE}" destId="{F6CD208F-C891-46BD-8068-D39EEB6D4386}" srcOrd="0" destOrd="0" presId="urn:microsoft.com/office/officeart/2005/8/layout/orgChart1"/>
    <dgm:cxn modelId="{0E687C71-AD97-4112-B390-6CFC70670F81}" type="presParOf" srcId="{BE0071B0-FDA6-4A53-A1BB-B6D530E0CBCE}" destId="{5A667723-5A6E-4120-948D-97648A395DEB}" srcOrd="1" destOrd="0" presId="urn:microsoft.com/office/officeart/2005/8/layout/orgChart1"/>
    <dgm:cxn modelId="{2A0844B3-3916-4663-B96B-4408CB771E33}" type="presParOf" srcId="{5A667723-5A6E-4120-948D-97648A395DEB}" destId="{97BABEC6-977C-4C52-A6AA-A576ACB28E4A}" srcOrd="0" destOrd="0" presId="urn:microsoft.com/office/officeart/2005/8/layout/orgChart1"/>
    <dgm:cxn modelId="{917B12A2-3525-43B0-AA72-4226509A3194}" type="presParOf" srcId="{97BABEC6-977C-4C52-A6AA-A576ACB28E4A}" destId="{AE4D24FA-E8FE-461F-9E7B-A98A3955ED4C}" srcOrd="0" destOrd="0" presId="urn:microsoft.com/office/officeart/2005/8/layout/orgChart1"/>
    <dgm:cxn modelId="{635FF9DB-5DC9-4FED-B219-1DF32583593F}" type="presParOf" srcId="{97BABEC6-977C-4C52-A6AA-A576ACB28E4A}" destId="{583603ED-BFA2-4F50-83BD-D84F7374B5BE}" srcOrd="1" destOrd="0" presId="urn:microsoft.com/office/officeart/2005/8/layout/orgChart1"/>
    <dgm:cxn modelId="{57EF52E9-E4D4-440D-BAE0-4EC7809796AF}" type="presParOf" srcId="{5A667723-5A6E-4120-948D-97648A395DEB}" destId="{FBF17580-AD13-4AF2-B95A-2E8DEC9F7E25}" srcOrd="1" destOrd="0" presId="urn:microsoft.com/office/officeart/2005/8/layout/orgChart1"/>
    <dgm:cxn modelId="{F85667C4-3205-46D2-A150-373DBFCB8238}" type="presParOf" srcId="{5A667723-5A6E-4120-948D-97648A395DEB}" destId="{53D94715-8ECC-449B-A7C2-CBC9506E67D9}" srcOrd="2" destOrd="0" presId="urn:microsoft.com/office/officeart/2005/8/layout/orgChart1"/>
    <dgm:cxn modelId="{B8ACD2BC-16FC-4D89-B128-9A6F45CEBF1F}" type="presParOf" srcId="{CC1AB0B4-85B5-499A-AFF8-95C7B6BCE105}" destId="{6AB975D9-49ED-4CE1-8E74-B52D1A152A52}" srcOrd="2" destOrd="0" presId="urn:microsoft.com/office/officeart/2005/8/layout/orgChart1"/>
    <dgm:cxn modelId="{C07C3086-74DD-4541-8A02-F993EE766714}" type="presParOf" srcId="{2BF08D72-61A6-4E89-9B93-4C1308E940EF}" destId="{2280142E-F3A9-4551-B6F0-1E79B149188A}" srcOrd="2" destOrd="0" presId="urn:microsoft.com/office/officeart/2005/8/layout/orgChart1"/>
    <dgm:cxn modelId="{78CFEB66-833B-45EC-AA14-B7698D98422F}" type="presParOf" srcId="{2BF08D72-61A6-4E89-9B93-4C1308E940EF}" destId="{EE4349DC-84F7-4479-99E3-04FC1F66925B}" srcOrd="3" destOrd="0" presId="urn:microsoft.com/office/officeart/2005/8/layout/orgChart1"/>
    <dgm:cxn modelId="{0927DB73-ADC0-49FF-BEA7-6B6241E67912}" type="presParOf" srcId="{EE4349DC-84F7-4479-99E3-04FC1F66925B}" destId="{6C438D57-7E78-43AE-A8D1-0979D4A388BC}" srcOrd="0" destOrd="0" presId="urn:microsoft.com/office/officeart/2005/8/layout/orgChart1"/>
    <dgm:cxn modelId="{75AD8F66-9DE8-4DFE-AB86-22F7FCEA7E35}" type="presParOf" srcId="{6C438D57-7E78-43AE-A8D1-0979D4A388BC}" destId="{0DF6B32B-73B4-480E-8743-80EC9D8A98B5}" srcOrd="0" destOrd="0" presId="urn:microsoft.com/office/officeart/2005/8/layout/orgChart1"/>
    <dgm:cxn modelId="{7E8D66D3-16FA-4694-ABE1-189CF20775A8}" type="presParOf" srcId="{6C438D57-7E78-43AE-A8D1-0979D4A388BC}" destId="{5FDC205A-C88F-498B-8B01-98FA3FB1FF3E}" srcOrd="1" destOrd="0" presId="urn:microsoft.com/office/officeart/2005/8/layout/orgChart1"/>
    <dgm:cxn modelId="{77800C9C-1EDA-473D-A2DF-B831B241B49A}" type="presParOf" srcId="{EE4349DC-84F7-4479-99E3-04FC1F66925B}" destId="{BA43537E-B5F6-49A0-9FFE-BAFCAB30285F}" srcOrd="1" destOrd="0" presId="urn:microsoft.com/office/officeart/2005/8/layout/orgChart1"/>
    <dgm:cxn modelId="{BD3509E6-434E-4941-9A6A-68336E513A2D}" type="presParOf" srcId="{EE4349DC-84F7-4479-99E3-04FC1F66925B}" destId="{1F621E23-E5EB-4FF9-AE94-578CE28D477D}" srcOrd="2" destOrd="0" presId="urn:microsoft.com/office/officeart/2005/8/layout/orgChart1"/>
    <dgm:cxn modelId="{2C2319A1-F95A-45E2-9137-B8633EF397E9}" type="presParOf" srcId="{A60A88B1-AA28-4F0A-B0B3-F9D56446CF94}" destId="{327DD9E1-9312-4AF9-A00F-31AA46B13C90}" srcOrd="2" destOrd="0" presId="urn:microsoft.com/office/officeart/2005/8/layout/orgChart1"/>
    <dgm:cxn modelId="{7141E2EA-F55C-42BC-BA6D-4748DEDFA065}" type="presParOf" srcId="{C1B56F2E-4449-412F-A68D-C63984ACF4D8}" destId="{981BCE2D-CF3F-4C29-AC9B-1BD7F96EC5E3}" srcOrd="2" destOrd="0" presId="urn:microsoft.com/office/officeart/2005/8/layout/orgChart1"/>
    <dgm:cxn modelId="{1D39C9F9-AC7A-41F7-AC68-08AA05DE5782}" type="presParOf" srcId="{C1B56F2E-4449-412F-A68D-C63984ACF4D8}" destId="{BA73BB5C-A6FC-46C9-914E-48E8F829776A}" srcOrd="3" destOrd="0" presId="urn:microsoft.com/office/officeart/2005/8/layout/orgChart1"/>
    <dgm:cxn modelId="{0969BDA7-A70D-4466-8A9F-885B37CC6E98}" type="presParOf" srcId="{BA73BB5C-A6FC-46C9-914E-48E8F829776A}" destId="{3D177DCE-B88E-45B6-83A4-E784668D896D}" srcOrd="0" destOrd="0" presId="urn:microsoft.com/office/officeart/2005/8/layout/orgChart1"/>
    <dgm:cxn modelId="{86063165-4033-4C42-9BA7-77DCE623D111}" type="presParOf" srcId="{3D177DCE-B88E-45B6-83A4-E784668D896D}" destId="{4B4CBD39-F67D-4034-A70B-745A5BCED4A9}" srcOrd="0" destOrd="0" presId="urn:microsoft.com/office/officeart/2005/8/layout/orgChart1"/>
    <dgm:cxn modelId="{136B9081-0F5A-4E24-B247-A895011141C8}" type="presParOf" srcId="{3D177DCE-B88E-45B6-83A4-E784668D896D}" destId="{411D1B1D-54A4-459A-9238-A1C87AEA113D}" srcOrd="1" destOrd="0" presId="urn:microsoft.com/office/officeart/2005/8/layout/orgChart1"/>
    <dgm:cxn modelId="{AD7AF5AE-26FE-45C7-9200-986258802EC7}" type="presParOf" srcId="{BA73BB5C-A6FC-46C9-914E-48E8F829776A}" destId="{CE2E827E-2E51-4EBE-8274-03A2FF18F638}" srcOrd="1" destOrd="0" presId="urn:microsoft.com/office/officeart/2005/8/layout/orgChart1"/>
    <dgm:cxn modelId="{59B83A93-5A01-4DBF-A728-8A31380A84FA}" type="presParOf" srcId="{CE2E827E-2E51-4EBE-8274-03A2FF18F638}" destId="{BF06B7C4-F1A5-4721-9B5A-278438174EDC}" srcOrd="0" destOrd="0" presId="urn:microsoft.com/office/officeart/2005/8/layout/orgChart1"/>
    <dgm:cxn modelId="{9816296E-A47C-4622-91A4-E2B61E3F2181}" type="presParOf" srcId="{CE2E827E-2E51-4EBE-8274-03A2FF18F638}" destId="{F75721E4-F319-48EA-9526-D5EAC9682D84}" srcOrd="1" destOrd="0" presId="urn:microsoft.com/office/officeart/2005/8/layout/orgChart1"/>
    <dgm:cxn modelId="{D179D1EC-D81A-465B-9F37-D1D998628AD7}" type="presParOf" srcId="{F75721E4-F319-48EA-9526-D5EAC9682D84}" destId="{C9876842-194F-48FD-A52E-9594FEFE0CD0}" srcOrd="0" destOrd="0" presId="urn:microsoft.com/office/officeart/2005/8/layout/orgChart1"/>
    <dgm:cxn modelId="{D0458373-683D-4E50-83D3-FF66D58396B4}" type="presParOf" srcId="{C9876842-194F-48FD-A52E-9594FEFE0CD0}" destId="{41815E68-24FA-4AC2-8FA8-9BF177E3C8F0}" srcOrd="0" destOrd="0" presId="urn:microsoft.com/office/officeart/2005/8/layout/orgChart1"/>
    <dgm:cxn modelId="{892FC49D-1D2E-4643-977B-CF27A8F21852}" type="presParOf" srcId="{C9876842-194F-48FD-A52E-9594FEFE0CD0}" destId="{6DC92C82-BF7B-457D-AE75-538B7AE7BEC5}" srcOrd="1" destOrd="0" presId="urn:microsoft.com/office/officeart/2005/8/layout/orgChart1"/>
    <dgm:cxn modelId="{50167226-4A6E-40AD-A527-880050A6ECCB}" type="presParOf" srcId="{F75721E4-F319-48EA-9526-D5EAC9682D84}" destId="{1BF6B2DB-7429-47D1-BC8F-6E3E3B46B268}" srcOrd="1" destOrd="0" presId="urn:microsoft.com/office/officeart/2005/8/layout/orgChart1"/>
    <dgm:cxn modelId="{7C3867B2-96DD-461D-9DC2-E78F494D534A}" type="presParOf" srcId="{F75721E4-F319-48EA-9526-D5EAC9682D84}" destId="{BBEB1AFE-51F5-4AF1-9907-45F0EEE91A0E}" srcOrd="2" destOrd="0" presId="urn:microsoft.com/office/officeart/2005/8/layout/orgChart1"/>
    <dgm:cxn modelId="{1AE62232-620D-405C-88F8-3904DEE84DAD}" type="presParOf" srcId="{CE2E827E-2E51-4EBE-8274-03A2FF18F638}" destId="{6D063397-DCC2-499A-A421-6C11A5564FBF}" srcOrd="2" destOrd="0" presId="urn:microsoft.com/office/officeart/2005/8/layout/orgChart1"/>
    <dgm:cxn modelId="{68152E31-DEB2-4265-8C92-CC1D385C40AA}" type="presParOf" srcId="{CE2E827E-2E51-4EBE-8274-03A2FF18F638}" destId="{15B715B5-7240-4F89-B69C-2AA0BF41726E}" srcOrd="3" destOrd="0" presId="urn:microsoft.com/office/officeart/2005/8/layout/orgChart1"/>
    <dgm:cxn modelId="{BE27C09B-EF9E-4683-87C6-95C3B4859578}" type="presParOf" srcId="{15B715B5-7240-4F89-B69C-2AA0BF41726E}" destId="{A9C72A93-77EB-4C7C-9A1B-0376C5B2C7B1}" srcOrd="0" destOrd="0" presId="urn:microsoft.com/office/officeart/2005/8/layout/orgChart1"/>
    <dgm:cxn modelId="{D83351B8-4AB5-416C-A030-DBD71B338939}" type="presParOf" srcId="{A9C72A93-77EB-4C7C-9A1B-0376C5B2C7B1}" destId="{0A7C269D-CF91-4273-AF6E-6AF8731D2ABF}" srcOrd="0" destOrd="0" presId="urn:microsoft.com/office/officeart/2005/8/layout/orgChart1"/>
    <dgm:cxn modelId="{6C299F29-5744-469B-A428-B512751ADD9B}" type="presParOf" srcId="{A9C72A93-77EB-4C7C-9A1B-0376C5B2C7B1}" destId="{F540ED4E-5506-497D-9A50-41A20F8543B8}" srcOrd="1" destOrd="0" presId="urn:microsoft.com/office/officeart/2005/8/layout/orgChart1"/>
    <dgm:cxn modelId="{143FB5F2-CB06-46B9-A5A6-1BD22C053346}" type="presParOf" srcId="{15B715B5-7240-4F89-B69C-2AA0BF41726E}" destId="{51346BC4-65E5-4781-90E2-F9278D23E7D5}" srcOrd="1" destOrd="0" presId="urn:microsoft.com/office/officeart/2005/8/layout/orgChart1"/>
    <dgm:cxn modelId="{8F6A470E-5FF0-4B3B-AB35-88AC9DE2617F}" type="presParOf" srcId="{15B715B5-7240-4F89-B69C-2AA0BF41726E}" destId="{80924910-F1EC-4E89-97AB-344C2F596221}" srcOrd="2" destOrd="0" presId="urn:microsoft.com/office/officeart/2005/8/layout/orgChart1"/>
    <dgm:cxn modelId="{97DF3E65-5C3C-4621-8C0E-7CA139FEA89D}" type="presParOf" srcId="{BA73BB5C-A6FC-46C9-914E-48E8F829776A}" destId="{19127488-75F1-429C-95DD-CAADA893E2FE}" srcOrd="2" destOrd="0" presId="urn:microsoft.com/office/officeart/2005/8/layout/orgChart1"/>
    <dgm:cxn modelId="{9E863118-7723-482A-808C-802CB36B471E}" type="presParOf" srcId="{C1B56F2E-4449-412F-A68D-C63984ACF4D8}" destId="{9AC035F8-10DC-42C8-85FD-8ACB4B9D9228}" srcOrd="4" destOrd="0" presId="urn:microsoft.com/office/officeart/2005/8/layout/orgChart1"/>
    <dgm:cxn modelId="{EC258FBB-21B1-4BD7-A618-B1B5BB35E0CB}" type="presParOf" srcId="{C1B56F2E-4449-412F-A68D-C63984ACF4D8}" destId="{E841C576-F046-41F9-B024-AD9EF771FB7C}" srcOrd="5" destOrd="0" presId="urn:microsoft.com/office/officeart/2005/8/layout/orgChart1"/>
    <dgm:cxn modelId="{6101D92A-FA87-4DFE-A3D7-019D85473ED8}" type="presParOf" srcId="{E841C576-F046-41F9-B024-AD9EF771FB7C}" destId="{1CCF92D4-9B7E-4CC6-96DC-0FE7F6674553}" srcOrd="0" destOrd="0" presId="urn:microsoft.com/office/officeart/2005/8/layout/orgChart1"/>
    <dgm:cxn modelId="{18C7D4BD-FC5F-4BC1-B999-0DA83F7CC550}" type="presParOf" srcId="{1CCF92D4-9B7E-4CC6-96DC-0FE7F6674553}" destId="{A4193A10-277F-4C98-9FB9-B990F1027E3E}" srcOrd="0" destOrd="0" presId="urn:microsoft.com/office/officeart/2005/8/layout/orgChart1"/>
    <dgm:cxn modelId="{90986630-0312-4732-988D-976976C07B89}" type="presParOf" srcId="{1CCF92D4-9B7E-4CC6-96DC-0FE7F6674553}" destId="{A44793B5-EB01-485F-A5FF-443A18B770B7}" srcOrd="1" destOrd="0" presId="urn:microsoft.com/office/officeart/2005/8/layout/orgChart1"/>
    <dgm:cxn modelId="{AEC14BE3-81F4-49F7-8B0E-E47D2676C4E3}" type="presParOf" srcId="{E841C576-F046-41F9-B024-AD9EF771FB7C}" destId="{F44B59D6-0138-404A-8308-4D173B63DC95}" srcOrd="1" destOrd="0" presId="urn:microsoft.com/office/officeart/2005/8/layout/orgChart1"/>
    <dgm:cxn modelId="{07B48531-8261-4DE0-BCA0-0F69BE40863F}" type="presParOf" srcId="{E841C576-F046-41F9-B024-AD9EF771FB7C}" destId="{D764E49D-C1BD-414B-B95D-506F2CD2C840}" srcOrd="2" destOrd="0" presId="urn:microsoft.com/office/officeart/2005/8/layout/orgChart1"/>
    <dgm:cxn modelId="{ECD4BF75-30E7-4DB7-A6AC-47F2A8E2181D}" type="presParOf" srcId="{C1B56F2E-4449-412F-A68D-C63984ACF4D8}" destId="{3D0A0B89-A17B-4D2E-A5F6-41A14B4BC137}" srcOrd="6" destOrd="0" presId="urn:microsoft.com/office/officeart/2005/8/layout/orgChart1"/>
    <dgm:cxn modelId="{9F722AC7-422B-43A8-9500-3C0B37FCB79A}" type="presParOf" srcId="{C1B56F2E-4449-412F-A68D-C63984ACF4D8}" destId="{1DD7F805-E26B-4B4B-94ED-C084D47F7911}" srcOrd="7" destOrd="0" presId="urn:microsoft.com/office/officeart/2005/8/layout/orgChart1"/>
    <dgm:cxn modelId="{030EDAB7-6835-4424-A3A2-76914425B41A}" type="presParOf" srcId="{1DD7F805-E26B-4B4B-94ED-C084D47F7911}" destId="{8E9CD5DF-19EF-48C0-A204-DF4B696381A1}" srcOrd="0" destOrd="0" presId="urn:microsoft.com/office/officeart/2005/8/layout/orgChart1"/>
    <dgm:cxn modelId="{0FF666CD-D492-4C56-BE5F-11A5299D3E6A}" type="presParOf" srcId="{8E9CD5DF-19EF-48C0-A204-DF4B696381A1}" destId="{2D4615CE-2197-4EBB-9DE2-49655F9DAF55}" srcOrd="0" destOrd="0" presId="urn:microsoft.com/office/officeart/2005/8/layout/orgChart1"/>
    <dgm:cxn modelId="{20F5E39C-A7AB-4CF6-9BC6-B0FDD227D0EB}" type="presParOf" srcId="{8E9CD5DF-19EF-48C0-A204-DF4B696381A1}" destId="{84BC5B8D-9C86-4B16-87FF-DE19786E0562}" srcOrd="1" destOrd="0" presId="urn:microsoft.com/office/officeart/2005/8/layout/orgChart1"/>
    <dgm:cxn modelId="{FA84FB4D-17C6-4C1E-9398-5F8AECD5FD06}" type="presParOf" srcId="{1DD7F805-E26B-4B4B-94ED-C084D47F7911}" destId="{42F5D76A-B5BA-43A6-95C3-E13E7558E268}" srcOrd="1" destOrd="0" presId="urn:microsoft.com/office/officeart/2005/8/layout/orgChart1"/>
    <dgm:cxn modelId="{D969EF11-E016-4F82-9B04-0B285EC8D62D}" type="presParOf" srcId="{1DD7F805-E26B-4B4B-94ED-C084D47F7911}" destId="{AD6C0D2F-B69D-4902-9E16-91507FDA19FD}" srcOrd="2" destOrd="0" presId="urn:microsoft.com/office/officeart/2005/8/layout/orgChart1"/>
    <dgm:cxn modelId="{DB70D0B7-96C2-4AA6-8BE3-A894B36D48B7}" type="presParOf" srcId="{FA9D6049-266B-41C0-A5D7-C952A12D488F}" destId="{20274124-64D3-44CC-A904-9826CE002BD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7783F-987B-4E2C-9217-D2522CA32E43}" type="doc">
      <dgm:prSet loTypeId="urn:microsoft.com/office/officeart/2005/8/layout/hProcess9" loCatId="process" qsTypeId="urn:microsoft.com/office/officeart/2005/8/quickstyle/simple1" qsCatId="simple" csTypeId="urn:microsoft.com/office/officeart/2005/8/colors/accent1_2" csCatId="accent1" phldr="1"/>
      <dgm:spPr/>
    </dgm:pt>
    <dgm:pt modelId="{582B8317-CC1D-4A47-9AF9-09C32E646AAF}">
      <dgm:prSet phldrT="[Text]"/>
      <dgm:spPr/>
      <dgm:t>
        <a:bodyPr/>
        <a:lstStyle/>
        <a:p>
          <a:r>
            <a:rPr lang="en-US" dirty="0" smtClean="0"/>
            <a:t>ORU</a:t>
          </a:r>
        </a:p>
      </dgm:t>
    </dgm:pt>
    <dgm:pt modelId="{B3A81E5A-42D4-4682-9537-E982464C2C14}" type="parTrans" cxnId="{84034931-DAB5-4ED1-83BE-D96E2098D656}">
      <dgm:prSet/>
      <dgm:spPr/>
      <dgm:t>
        <a:bodyPr/>
        <a:lstStyle/>
        <a:p>
          <a:endParaRPr lang="en-US"/>
        </a:p>
      </dgm:t>
    </dgm:pt>
    <dgm:pt modelId="{F940CFD1-0767-4871-96E2-EAB8CC0B0080}" type="sibTrans" cxnId="{84034931-DAB5-4ED1-83BE-D96E2098D656}">
      <dgm:prSet/>
      <dgm:spPr/>
      <dgm:t>
        <a:bodyPr/>
        <a:lstStyle/>
        <a:p>
          <a:endParaRPr lang="en-US"/>
        </a:p>
      </dgm:t>
    </dgm:pt>
    <dgm:pt modelId="{DEF5DD7A-FA89-4853-8E17-8755062966D2}">
      <dgm:prSet phldrT="[Text]"/>
      <dgm:spPr/>
      <dgm:t>
        <a:bodyPr/>
        <a:lstStyle/>
        <a:p>
          <a:r>
            <a:rPr lang="en-US" dirty="0" smtClean="0"/>
            <a:t>VCR</a:t>
          </a:r>
          <a:endParaRPr lang="en-US" dirty="0"/>
        </a:p>
      </dgm:t>
    </dgm:pt>
    <dgm:pt modelId="{6649C9B9-9AB8-4B65-81D6-EC17AB9F0D54}" type="parTrans" cxnId="{3D086B1B-E97F-4CDA-A8D1-0EAD356B18F8}">
      <dgm:prSet/>
      <dgm:spPr/>
      <dgm:t>
        <a:bodyPr/>
        <a:lstStyle/>
        <a:p>
          <a:endParaRPr lang="en-US"/>
        </a:p>
      </dgm:t>
    </dgm:pt>
    <dgm:pt modelId="{486BC0AF-B5A9-432D-824C-1B1536574FB4}" type="sibTrans" cxnId="{3D086B1B-E97F-4CDA-A8D1-0EAD356B18F8}">
      <dgm:prSet/>
      <dgm:spPr/>
      <dgm:t>
        <a:bodyPr/>
        <a:lstStyle/>
        <a:p>
          <a:endParaRPr lang="en-US"/>
        </a:p>
      </dgm:t>
    </dgm:pt>
    <dgm:pt modelId="{3E69DF56-4A89-462A-8123-C569999DDB36}">
      <dgm:prSet phldrT="[Text]"/>
      <dgm:spPr/>
      <dgm:t>
        <a:bodyPr/>
        <a:lstStyle/>
        <a:p>
          <a:r>
            <a:rPr lang="en-US" dirty="0" smtClean="0"/>
            <a:t>EVC</a:t>
          </a:r>
          <a:endParaRPr lang="en-US" dirty="0"/>
        </a:p>
      </dgm:t>
    </dgm:pt>
    <dgm:pt modelId="{28C576D6-A0CD-468C-95AC-1DD8FA8E3A88}" type="parTrans" cxnId="{CB4E2DFC-6480-427D-A211-85F8772B7DD8}">
      <dgm:prSet/>
      <dgm:spPr/>
      <dgm:t>
        <a:bodyPr/>
        <a:lstStyle/>
        <a:p>
          <a:endParaRPr lang="en-US"/>
        </a:p>
      </dgm:t>
    </dgm:pt>
    <dgm:pt modelId="{11D5368B-244C-4768-A9AF-C7A3FAEFC994}" type="sibTrans" cxnId="{CB4E2DFC-6480-427D-A211-85F8772B7DD8}">
      <dgm:prSet/>
      <dgm:spPr/>
      <dgm:t>
        <a:bodyPr/>
        <a:lstStyle/>
        <a:p>
          <a:endParaRPr lang="en-US"/>
        </a:p>
      </dgm:t>
    </dgm:pt>
    <dgm:pt modelId="{CD6AB997-7DF4-466C-B32F-7BF71ADC35AC}">
      <dgm:prSet phldrT="[Text]"/>
      <dgm:spPr/>
      <dgm:t>
        <a:bodyPr/>
        <a:lstStyle/>
        <a:p>
          <a:r>
            <a:rPr lang="en-US" dirty="0" smtClean="0"/>
            <a:t>APS</a:t>
          </a:r>
          <a:endParaRPr lang="en-US" dirty="0"/>
        </a:p>
      </dgm:t>
    </dgm:pt>
    <dgm:pt modelId="{C1FF0449-2672-45AE-A563-FD72D11A3B80}" type="parTrans" cxnId="{A476349A-65F3-467D-A99D-6004ABD0AC30}">
      <dgm:prSet/>
      <dgm:spPr/>
      <dgm:t>
        <a:bodyPr/>
        <a:lstStyle/>
        <a:p>
          <a:endParaRPr lang="en-US"/>
        </a:p>
      </dgm:t>
    </dgm:pt>
    <dgm:pt modelId="{31EEF0D5-1339-4050-8D96-B34864D20519}" type="sibTrans" cxnId="{A476349A-65F3-467D-A99D-6004ABD0AC30}">
      <dgm:prSet/>
      <dgm:spPr/>
      <dgm:t>
        <a:bodyPr/>
        <a:lstStyle/>
        <a:p>
          <a:endParaRPr lang="en-US"/>
        </a:p>
      </dgm:t>
    </dgm:pt>
    <dgm:pt modelId="{0A527BD4-5252-4EC7-9C3A-64BAF6323C51}">
      <dgm:prSet phldrT="[Text]"/>
      <dgm:spPr/>
      <dgm:t>
        <a:bodyPr/>
        <a:lstStyle/>
        <a:p>
          <a:r>
            <a:rPr lang="en-US" dirty="0" smtClean="0"/>
            <a:t>Review </a:t>
          </a:r>
          <a:r>
            <a:rPr lang="en-US" dirty="0" err="1" smtClean="0"/>
            <a:t>Comm</a:t>
          </a:r>
          <a:endParaRPr lang="en-US" dirty="0"/>
        </a:p>
      </dgm:t>
    </dgm:pt>
    <dgm:pt modelId="{82D8CF42-A60D-4A29-8FB0-5AC470E111D4}" type="parTrans" cxnId="{0B91AFC2-9D8E-447E-A278-9CB1C6868F3D}">
      <dgm:prSet/>
      <dgm:spPr/>
      <dgm:t>
        <a:bodyPr/>
        <a:lstStyle/>
        <a:p>
          <a:endParaRPr lang="en-US"/>
        </a:p>
      </dgm:t>
    </dgm:pt>
    <dgm:pt modelId="{34D5716C-58E0-4BB6-B0B5-F86F4042D986}" type="sibTrans" cxnId="{0B91AFC2-9D8E-447E-A278-9CB1C6868F3D}">
      <dgm:prSet/>
      <dgm:spPr/>
      <dgm:t>
        <a:bodyPr/>
        <a:lstStyle/>
        <a:p>
          <a:endParaRPr lang="en-US"/>
        </a:p>
      </dgm:t>
    </dgm:pt>
    <dgm:pt modelId="{EB620E72-3164-4223-B5C2-68C12C0CFF6E}" type="pres">
      <dgm:prSet presAssocID="{5E07783F-987B-4E2C-9217-D2522CA32E43}" presName="CompostProcess" presStyleCnt="0">
        <dgm:presLayoutVars>
          <dgm:dir/>
          <dgm:resizeHandles val="exact"/>
        </dgm:presLayoutVars>
      </dgm:prSet>
      <dgm:spPr/>
    </dgm:pt>
    <dgm:pt modelId="{B6D95274-BA31-4C4F-A0BD-D0CAD5010F61}" type="pres">
      <dgm:prSet presAssocID="{5E07783F-987B-4E2C-9217-D2522CA32E43}" presName="arrow" presStyleLbl="bgShp" presStyleIdx="0" presStyleCnt="1"/>
      <dgm:spPr/>
    </dgm:pt>
    <dgm:pt modelId="{D281220B-E893-47EC-9543-E22548D4D43E}" type="pres">
      <dgm:prSet presAssocID="{5E07783F-987B-4E2C-9217-D2522CA32E43}" presName="linearProcess" presStyleCnt="0"/>
      <dgm:spPr/>
    </dgm:pt>
    <dgm:pt modelId="{9C834017-A03A-49AF-8F98-26406E650822}" type="pres">
      <dgm:prSet presAssocID="{582B8317-CC1D-4A47-9AF9-09C32E646AAF}" presName="textNode" presStyleLbl="node1" presStyleIdx="0" presStyleCnt="5">
        <dgm:presLayoutVars>
          <dgm:bulletEnabled val="1"/>
        </dgm:presLayoutVars>
      </dgm:prSet>
      <dgm:spPr/>
      <dgm:t>
        <a:bodyPr/>
        <a:lstStyle/>
        <a:p>
          <a:endParaRPr lang="en-US"/>
        </a:p>
      </dgm:t>
    </dgm:pt>
    <dgm:pt modelId="{FBE3E582-A304-4D45-9D89-5F580CA6C5C6}" type="pres">
      <dgm:prSet presAssocID="{F940CFD1-0767-4871-96E2-EAB8CC0B0080}" presName="sibTrans" presStyleCnt="0"/>
      <dgm:spPr/>
    </dgm:pt>
    <dgm:pt modelId="{26CFE04D-BCA7-4C70-A571-B4F5D88FFC69}" type="pres">
      <dgm:prSet presAssocID="{DEF5DD7A-FA89-4853-8E17-8755062966D2}" presName="textNode" presStyleLbl="node1" presStyleIdx="1" presStyleCnt="5">
        <dgm:presLayoutVars>
          <dgm:bulletEnabled val="1"/>
        </dgm:presLayoutVars>
      </dgm:prSet>
      <dgm:spPr/>
      <dgm:t>
        <a:bodyPr/>
        <a:lstStyle/>
        <a:p>
          <a:endParaRPr lang="en-US"/>
        </a:p>
      </dgm:t>
    </dgm:pt>
    <dgm:pt modelId="{46C1E1BC-3CEA-4734-9022-68710226FA0F}" type="pres">
      <dgm:prSet presAssocID="{486BC0AF-B5A9-432D-824C-1B1536574FB4}" presName="sibTrans" presStyleCnt="0"/>
      <dgm:spPr/>
    </dgm:pt>
    <dgm:pt modelId="{551A9725-4DB0-4E7F-B8D3-ABF179D755D4}" type="pres">
      <dgm:prSet presAssocID="{CD6AB997-7DF4-466C-B32F-7BF71ADC35AC}" presName="textNode" presStyleLbl="node1" presStyleIdx="2" presStyleCnt="5">
        <dgm:presLayoutVars>
          <dgm:bulletEnabled val="1"/>
        </dgm:presLayoutVars>
      </dgm:prSet>
      <dgm:spPr/>
      <dgm:t>
        <a:bodyPr/>
        <a:lstStyle/>
        <a:p>
          <a:endParaRPr lang="en-US"/>
        </a:p>
      </dgm:t>
    </dgm:pt>
    <dgm:pt modelId="{95AA2355-0D89-4FE5-952B-EDE434D19620}" type="pres">
      <dgm:prSet presAssocID="{31EEF0D5-1339-4050-8D96-B34864D20519}" presName="sibTrans" presStyleCnt="0"/>
      <dgm:spPr/>
    </dgm:pt>
    <dgm:pt modelId="{1383793A-4D48-4AB5-BC14-A73BD3E5BF86}" type="pres">
      <dgm:prSet presAssocID="{0A527BD4-5252-4EC7-9C3A-64BAF6323C51}" presName="textNode" presStyleLbl="node1" presStyleIdx="3" presStyleCnt="5">
        <dgm:presLayoutVars>
          <dgm:bulletEnabled val="1"/>
        </dgm:presLayoutVars>
      </dgm:prSet>
      <dgm:spPr/>
      <dgm:t>
        <a:bodyPr/>
        <a:lstStyle/>
        <a:p>
          <a:endParaRPr lang="en-US"/>
        </a:p>
      </dgm:t>
    </dgm:pt>
    <dgm:pt modelId="{08337BBB-550B-43B6-B0E4-A42F89A561D4}" type="pres">
      <dgm:prSet presAssocID="{34D5716C-58E0-4BB6-B0B5-F86F4042D986}" presName="sibTrans" presStyleCnt="0"/>
      <dgm:spPr/>
    </dgm:pt>
    <dgm:pt modelId="{C8CCF0A9-A994-4705-B87B-093FBA499117}" type="pres">
      <dgm:prSet presAssocID="{3E69DF56-4A89-462A-8123-C569999DDB36}" presName="textNode" presStyleLbl="node1" presStyleIdx="4" presStyleCnt="5">
        <dgm:presLayoutVars>
          <dgm:bulletEnabled val="1"/>
        </dgm:presLayoutVars>
      </dgm:prSet>
      <dgm:spPr/>
      <dgm:t>
        <a:bodyPr/>
        <a:lstStyle/>
        <a:p>
          <a:endParaRPr lang="en-US"/>
        </a:p>
      </dgm:t>
    </dgm:pt>
  </dgm:ptLst>
  <dgm:cxnLst>
    <dgm:cxn modelId="{B44EFD24-BADA-4294-BDF5-B341A1D01AB0}" type="presOf" srcId="{5E07783F-987B-4E2C-9217-D2522CA32E43}" destId="{EB620E72-3164-4223-B5C2-68C12C0CFF6E}" srcOrd="0" destOrd="0" presId="urn:microsoft.com/office/officeart/2005/8/layout/hProcess9"/>
    <dgm:cxn modelId="{8952377F-8591-4354-847B-E47E4D50A47B}" type="presOf" srcId="{3E69DF56-4A89-462A-8123-C569999DDB36}" destId="{C8CCF0A9-A994-4705-B87B-093FBA499117}" srcOrd="0" destOrd="0" presId="urn:microsoft.com/office/officeart/2005/8/layout/hProcess9"/>
    <dgm:cxn modelId="{0B91AFC2-9D8E-447E-A278-9CB1C6868F3D}" srcId="{5E07783F-987B-4E2C-9217-D2522CA32E43}" destId="{0A527BD4-5252-4EC7-9C3A-64BAF6323C51}" srcOrd="3" destOrd="0" parTransId="{82D8CF42-A60D-4A29-8FB0-5AC470E111D4}" sibTransId="{34D5716C-58E0-4BB6-B0B5-F86F4042D986}"/>
    <dgm:cxn modelId="{D8AE72C6-9758-4E4E-87C5-4FD1E6582642}" type="presOf" srcId="{582B8317-CC1D-4A47-9AF9-09C32E646AAF}" destId="{9C834017-A03A-49AF-8F98-26406E650822}" srcOrd="0" destOrd="0" presId="urn:microsoft.com/office/officeart/2005/8/layout/hProcess9"/>
    <dgm:cxn modelId="{CB4E2DFC-6480-427D-A211-85F8772B7DD8}" srcId="{5E07783F-987B-4E2C-9217-D2522CA32E43}" destId="{3E69DF56-4A89-462A-8123-C569999DDB36}" srcOrd="4" destOrd="0" parTransId="{28C576D6-A0CD-468C-95AC-1DD8FA8E3A88}" sibTransId="{11D5368B-244C-4768-A9AF-C7A3FAEFC994}"/>
    <dgm:cxn modelId="{A476349A-65F3-467D-A99D-6004ABD0AC30}" srcId="{5E07783F-987B-4E2C-9217-D2522CA32E43}" destId="{CD6AB997-7DF4-466C-B32F-7BF71ADC35AC}" srcOrd="2" destOrd="0" parTransId="{C1FF0449-2672-45AE-A563-FD72D11A3B80}" sibTransId="{31EEF0D5-1339-4050-8D96-B34864D20519}"/>
    <dgm:cxn modelId="{DFC1568E-C91E-43B6-91F1-837CAC92FC66}" type="presOf" srcId="{0A527BD4-5252-4EC7-9C3A-64BAF6323C51}" destId="{1383793A-4D48-4AB5-BC14-A73BD3E5BF86}" srcOrd="0" destOrd="0" presId="urn:microsoft.com/office/officeart/2005/8/layout/hProcess9"/>
    <dgm:cxn modelId="{3D086B1B-E97F-4CDA-A8D1-0EAD356B18F8}" srcId="{5E07783F-987B-4E2C-9217-D2522CA32E43}" destId="{DEF5DD7A-FA89-4853-8E17-8755062966D2}" srcOrd="1" destOrd="0" parTransId="{6649C9B9-9AB8-4B65-81D6-EC17AB9F0D54}" sibTransId="{486BC0AF-B5A9-432D-824C-1B1536574FB4}"/>
    <dgm:cxn modelId="{CBD4A88A-6887-4090-B76F-4D5C664AD6C4}" type="presOf" srcId="{DEF5DD7A-FA89-4853-8E17-8755062966D2}" destId="{26CFE04D-BCA7-4C70-A571-B4F5D88FFC69}" srcOrd="0" destOrd="0" presId="urn:microsoft.com/office/officeart/2005/8/layout/hProcess9"/>
    <dgm:cxn modelId="{84034931-DAB5-4ED1-83BE-D96E2098D656}" srcId="{5E07783F-987B-4E2C-9217-D2522CA32E43}" destId="{582B8317-CC1D-4A47-9AF9-09C32E646AAF}" srcOrd="0" destOrd="0" parTransId="{B3A81E5A-42D4-4682-9537-E982464C2C14}" sibTransId="{F940CFD1-0767-4871-96E2-EAB8CC0B0080}"/>
    <dgm:cxn modelId="{8EC1E247-9261-489C-BED6-3E7FAD6AD4D7}" type="presOf" srcId="{CD6AB997-7DF4-466C-B32F-7BF71ADC35AC}" destId="{551A9725-4DB0-4E7F-B8D3-ABF179D755D4}" srcOrd="0" destOrd="0" presId="urn:microsoft.com/office/officeart/2005/8/layout/hProcess9"/>
    <dgm:cxn modelId="{84440798-B967-4FC1-B334-089A489D8E06}" type="presParOf" srcId="{EB620E72-3164-4223-B5C2-68C12C0CFF6E}" destId="{B6D95274-BA31-4C4F-A0BD-D0CAD5010F61}" srcOrd="0" destOrd="0" presId="urn:microsoft.com/office/officeart/2005/8/layout/hProcess9"/>
    <dgm:cxn modelId="{4350C8FD-2C8E-4445-B425-5979F86D02FC}" type="presParOf" srcId="{EB620E72-3164-4223-B5C2-68C12C0CFF6E}" destId="{D281220B-E893-47EC-9543-E22548D4D43E}" srcOrd="1" destOrd="0" presId="urn:microsoft.com/office/officeart/2005/8/layout/hProcess9"/>
    <dgm:cxn modelId="{705B5613-7DFF-499C-A1CD-9532AA0552D9}" type="presParOf" srcId="{D281220B-E893-47EC-9543-E22548D4D43E}" destId="{9C834017-A03A-49AF-8F98-26406E650822}" srcOrd="0" destOrd="0" presId="urn:microsoft.com/office/officeart/2005/8/layout/hProcess9"/>
    <dgm:cxn modelId="{3DA9B960-53A7-49DF-AF7D-2646D1FE7E73}" type="presParOf" srcId="{D281220B-E893-47EC-9543-E22548D4D43E}" destId="{FBE3E582-A304-4D45-9D89-5F580CA6C5C6}" srcOrd="1" destOrd="0" presId="urn:microsoft.com/office/officeart/2005/8/layout/hProcess9"/>
    <dgm:cxn modelId="{15F3BAAD-EE82-4158-875E-7CF29C05B854}" type="presParOf" srcId="{D281220B-E893-47EC-9543-E22548D4D43E}" destId="{26CFE04D-BCA7-4C70-A571-B4F5D88FFC69}" srcOrd="2" destOrd="0" presId="urn:microsoft.com/office/officeart/2005/8/layout/hProcess9"/>
    <dgm:cxn modelId="{689294A8-92D6-4A7E-9E6A-78B8236CC9E5}" type="presParOf" srcId="{D281220B-E893-47EC-9543-E22548D4D43E}" destId="{46C1E1BC-3CEA-4734-9022-68710226FA0F}" srcOrd="3" destOrd="0" presId="urn:microsoft.com/office/officeart/2005/8/layout/hProcess9"/>
    <dgm:cxn modelId="{74451FA0-65AC-4B40-B8A4-46B60342EFA6}" type="presParOf" srcId="{D281220B-E893-47EC-9543-E22548D4D43E}" destId="{551A9725-4DB0-4E7F-B8D3-ABF179D755D4}" srcOrd="4" destOrd="0" presId="urn:microsoft.com/office/officeart/2005/8/layout/hProcess9"/>
    <dgm:cxn modelId="{310A847C-C270-4646-BE8D-B1352C30BC22}" type="presParOf" srcId="{D281220B-E893-47EC-9543-E22548D4D43E}" destId="{95AA2355-0D89-4FE5-952B-EDE434D19620}" srcOrd="5" destOrd="0" presId="urn:microsoft.com/office/officeart/2005/8/layout/hProcess9"/>
    <dgm:cxn modelId="{80E199C4-6F6C-4E94-B6E7-01BB9655A634}" type="presParOf" srcId="{D281220B-E893-47EC-9543-E22548D4D43E}" destId="{1383793A-4D48-4AB5-BC14-A73BD3E5BF86}" srcOrd="6" destOrd="0" presId="urn:microsoft.com/office/officeart/2005/8/layout/hProcess9"/>
    <dgm:cxn modelId="{0232F7C0-F46B-4CA9-A624-66A69C687779}" type="presParOf" srcId="{D281220B-E893-47EC-9543-E22548D4D43E}" destId="{08337BBB-550B-43B6-B0E4-A42F89A561D4}" srcOrd="7" destOrd="0" presId="urn:microsoft.com/office/officeart/2005/8/layout/hProcess9"/>
    <dgm:cxn modelId="{E18A8555-3973-471D-9EA2-BE093861B5DD}" type="presParOf" srcId="{D281220B-E893-47EC-9543-E22548D4D43E}" destId="{C8CCF0A9-A994-4705-B87B-093FBA49911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0B89-A17B-4D2E-A5F6-41A14B4BC137}">
      <dsp:nvSpPr>
        <dsp:cNvPr id="0" name=""/>
        <dsp:cNvSpPr/>
      </dsp:nvSpPr>
      <dsp:spPr>
        <a:xfrm>
          <a:off x="4191000" y="921496"/>
          <a:ext cx="3282417" cy="379783"/>
        </a:xfrm>
        <a:custGeom>
          <a:avLst/>
          <a:gdLst/>
          <a:ahLst/>
          <a:cxnLst/>
          <a:rect l="0" t="0" r="0" b="0"/>
          <a:pathLst>
            <a:path>
              <a:moveTo>
                <a:pt x="0" y="0"/>
              </a:moveTo>
              <a:lnTo>
                <a:pt x="0" y="189891"/>
              </a:lnTo>
              <a:lnTo>
                <a:pt x="3282417" y="189891"/>
              </a:lnTo>
              <a:lnTo>
                <a:pt x="3282417" y="379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C035F8-10DC-42C8-85FD-8ACB4B9D9228}">
      <dsp:nvSpPr>
        <dsp:cNvPr id="0" name=""/>
        <dsp:cNvSpPr/>
      </dsp:nvSpPr>
      <dsp:spPr>
        <a:xfrm>
          <a:off x="4191000" y="921496"/>
          <a:ext cx="1094139" cy="379783"/>
        </a:xfrm>
        <a:custGeom>
          <a:avLst/>
          <a:gdLst/>
          <a:ahLst/>
          <a:cxnLst/>
          <a:rect l="0" t="0" r="0" b="0"/>
          <a:pathLst>
            <a:path>
              <a:moveTo>
                <a:pt x="0" y="0"/>
              </a:moveTo>
              <a:lnTo>
                <a:pt x="0" y="189891"/>
              </a:lnTo>
              <a:lnTo>
                <a:pt x="1094139" y="189891"/>
              </a:lnTo>
              <a:lnTo>
                <a:pt x="1094139" y="379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06B7C4-F1A5-4721-9B5A-278438174EDC}">
      <dsp:nvSpPr>
        <dsp:cNvPr id="0" name=""/>
        <dsp:cNvSpPr/>
      </dsp:nvSpPr>
      <dsp:spPr>
        <a:xfrm>
          <a:off x="2372143" y="3604315"/>
          <a:ext cx="190542" cy="714626"/>
        </a:xfrm>
        <a:custGeom>
          <a:avLst/>
          <a:gdLst/>
          <a:ahLst/>
          <a:cxnLst/>
          <a:rect l="0" t="0" r="0" b="0"/>
          <a:pathLst>
            <a:path>
              <a:moveTo>
                <a:pt x="0" y="0"/>
              </a:moveTo>
              <a:lnTo>
                <a:pt x="0" y="714626"/>
              </a:lnTo>
              <a:lnTo>
                <a:pt x="190542" y="7146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1BCE2D-CF3F-4C29-AC9B-1BD7F96EC5E3}">
      <dsp:nvSpPr>
        <dsp:cNvPr id="0" name=""/>
        <dsp:cNvSpPr/>
      </dsp:nvSpPr>
      <dsp:spPr>
        <a:xfrm>
          <a:off x="3095540" y="921496"/>
          <a:ext cx="1095459" cy="390815"/>
        </a:xfrm>
        <a:custGeom>
          <a:avLst/>
          <a:gdLst/>
          <a:ahLst/>
          <a:cxnLst/>
          <a:rect l="0" t="0" r="0" b="0"/>
          <a:pathLst>
            <a:path>
              <a:moveTo>
                <a:pt x="1095459" y="0"/>
              </a:moveTo>
              <a:lnTo>
                <a:pt x="1095459" y="200923"/>
              </a:lnTo>
              <a:lnTo>
                <a:pt x="0" y="200923"/>
              </a:lnTo>
              <a:lnTo>
                <a:pt x="0" y="390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CD208F-C891-46BD-8068-D39EEB6D4386}">
      <dsp:nvSpPr>
        <dsp:cNvPr id="0" name=""/>
        <dsp:cNvSpPr/>
      </dsp:nvSpPr>
      <dsp:spPr>
        <a:xfrm>
          <a:off x="185185" y="3489557"/>
          <a:ext cx="271274" cy="831907"/>
        </a:xfrm>
        <a:custGeom>
          <a:avLst/>
          <a:gdLst/>
          <a:ahLst/>
          <a:cxnLst/>
          <a:rect l="0" t="0" r="0" b="0"/>
          <a:pathLst>
            <a:path>
              <a:moveTo>
                <a:pt x="0" y="0"/>
              </a:moveTo>
              <a:lnTo>
                <a:pt x="0" y="831907"/>
              </a:lnTo>
              <a:lnTo>
                <a:pt x="271274" y="8319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1AA3A3-E87B-4390-B3DE-1BF70E53DA13}">
      <dsp:nvSpPr>
        <dsp:cNvPr id="0" name=""/>
        <dsp:cNvSpPr/>
      </dsp:nvSpPr>
      <dsp:spPr>
        <a:xfrm>
          <a:off x="862862" y="2205527"/>
          <a:ext cx="91440" cy="379783"/>
        </a:xfrm>
        <a:custGeom>
          <a:avLst/>
          <a:gdLst/>
          <a:ahLst/>
          <a:cxnLst/>
          <a:rect l="0" t="0" r="0" b="0"/>
          <a:pathLst>
            <a:path>
              <a:moveTo>
                <a:pt x="45720" y="0"/>
              </a:moveTo>
              <a:lnTo>
                <a:pt x="45720" y="379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FA908C-F90E-4A2C-9E22-35DF07C14847}">
      <dsp:nvSpPr>
        <dsp:cNvPr id="0" name=""/>
        <dsp:cNvSpPr/>
      </dsp:nvSpPr>
      <dsp:spPr>
        <a:xfrm>
          <a:off x="908582" y="921496"/>
          <a:ext cx="3282417" cy="379783"/>
        </a:xfrm>
        <a:custGeom>
          <a:avLst/>
          <a:gdLst/>
          <a:ahLst/>
          <a:cxnLst/>
          <a:rect l="0" t="0" r="0" b="0"/>
          <a:pathLst>
            <a:path>
              <a:moveTo>
                <a:pt x="3282417" y="0"/>
              </a:moveTo>
              <a:lnTo>
                <a:pt x="3282417" y="189891"/>
              </a:lnTo>
              <a:lnTo>
                <a:pt x="0" y="189891"/>
              </a:lnTo>
              <a:lnTo>
                <a:pt x="0" y="379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A0EB39-B96D-4EDD-A025-5E17E721B205}">
      <dsp:nvSpPr>
        <dsp:cNvPr id="0" name=""/>
        <dsp:cNvSpPr/>
      </dsp:nvSpPr>
      <dsp:spPr>
        <a:xfrm>
          <a:off x="3286752" y="17248"/>
          <a:ext cx="1808494" cy="904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Chancellor</a:t>
          </a:r>
          <a:endParaRPr lang="en-US" sz="2400" kern="1200" dirty="0"/>
        </a:p>
      </dsp:txBody>
      <dsp:txXfrm>
        <a:off x="3286752" y="17248"/>
        <a:ext cx="1808494" cy="904247"/>
      </dsp:txXfrm>
    </dsp:sp>
    <dsp:sp modelId="{0B1D31A4-D957-4DF2-B520-F8FC902F8F40}">
      <dsp:nvSpPr>
        <dsp:cNvPr id="0" name=""/>
        <dsp:cNvSpPr/>
      </dsp:nvSpPr>
      <dsp:spPr>
        <a:xfrm>
          <a:off x="4335" y="1301279"/>
          <a:ext cx="1808494" cy="904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EVC Academic Affairs</a:t>
          </a:r>
          <a:endParaRPr lang="en-US" sz="2400" kern="1200" dirty="0"/>
        </a:p>
      </dsp:txBody>
      <dsp:txXfrm>
        <a:off x="4335" y="1301279"/>
        <a:ext cx="1808494" cy="904247"/>
      </dsp:txXfrm>
    </dsp:sp>
    <dsp:sp modelId="{A8099A50-38CE-4E4F-A657-5658672513ED}">
      <dsp:nvSpPr>
        <dsp:cNvPr id="0" name=""/>
        <dsp:cNvSpPr/>
      </dsp:nvSpPr>
      <dsp:spPr>
        <a:xfrm>
          <a:off x="4335" y="2585310"/>
          <a:ext cx="1808494" cy="904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Divisional Deans</a:t>
          </a:r>
          <a:endParaRPr lang="en-US" sz="2400" kern="1200" dirty="0"/>
        </a:p>
      </dsp:txBody>
      <dsp:txXfrm>
        <a:off x="4335" y="2585310"/>
        <a:ext cx="1808494" cy="904247"/>
      </dsp:txXfrm>
    </dsp:sp>
    <dsp:sp modelId="{AE4D24FA-E8FE-461F-9E7B-A98A3955ED4C}">
      <dsp:nvSpPr>
        <dsp:cNvPr id="0" name=""/>
        <dsp:cNvSpPr/>
      </dsp:nvSpPr>
      <dsp:spPr>
        <a:xfrm>
          <a:off x="456459" y="3869341"/>
          <a:ext cx="1808494" cy="904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Academic Departments</a:t>
          </a:r>
          <a:endParaRPr lang="en-US" sz="2400" kern="1200" dirty="0"/>
        </a:p>
      </dsp:txBody>
      <dsp:txXfrm>
        <a:off x="456459" y="3869341"/>
        <a:ext cx="1808494" cy="904247"/>
      </dsp:txXfrm>
    </dsp:sp>
    <dsp:sp modelId="{4B4CBD39-F67D-4034-A70B-745A5BCED4A9}">
      <dsp:nvSpPr>
        <dsp:cNvPr id="0" name=""/>
        <dsp:cNvSpPr/>
      </dsp:nvSpPr>
      <dsp:spPr>
        <a:xfrm>
          <a:off x="2191293" y="1312311"/>
          <a:ext cx="1808494" cy="2292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VC Research</a:t>
          </a:r>
          <a:endParaRPr lang="en-US" sz="2400" kern="1200" dirty="0"/>
        </a:p>
      </dsp:txBody>
      <dsp:txXfrm>
        <a:off x="2191293" y="1312311"/>
        <a:ext cx="1808494" cy="2292004"/>
      </dsp:txXfrm>
    </dsp:sp>
    <dsp:sp modelId="{41815E68-24FA-4AC2-8FA8-9BF177E3C8F0}">
      <dsp:nvSpPr>
        <dsp:cNvPr id="0" name=""/>
        <dsp:cNvSpPr/>
      </dsp:nvSpPr>
      <dsp:spPr>
        <a:xfrm>
          <a:off x="2562686" y="3866818"/>
          <a:ext cx="1808494" cy="904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GC ORUs</a:t>
          </a:r>
          <a:endParaRPr lang="en-US" sz="2400" kern="1200" dirty="0"/>
        </a:p>
      </dsp:txBody>
      <dsp:txXfrm>
        <a:off x="2562686" y="3866818"/>
        <a:ext cx="1808494" cy="904247"/>
      </dsp:txXfrm>
    </dsp:sp>
    <dsp:sp modelId="{A4193A10-277F-4C98-9FB9-B990F1027E3E}">
      <dsp:nvSpPr>
        <dsp:cNvPr id="0" name=""/>
        <dsp:cNvSpPr/>
      </dsp:nvSpPr>
      <dsp:spPr>
        <a:xfrm>
          <a:off x="4380891" y="1301279"/>
          <a:ext cx="1808494" cy="904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VC Marine Sciences</a:t>
          </a:r>
          <a:endParaRPr lang="en-US" sz="2400" kern="1200" dirty="0"/>
        </a:p>
      </dsp:txBody>
      <dsp:txXfrm>
        <a:off x="4380891" y="1301279"/>
        <a:ext cx="1808494" cy="904247"/>
      </dsp:txXfrm>
    </dsp:sp>
    <dsp:sp modelId="{2D4615CE-2197-4EBB-9DE2-49655F9DAF55}">
      <dsp:nvSpPr>
        <dsp:cNvPr id="0" name=""/>
        <dsp:cNvSpPr/>
      </dsp:nvSpPr>
      <dsp:spPr>
        <a:xfrm>
          <a:off x="6569169" y="1301279"/>
          <a:ext cx="1808494" cy="904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VC-Health Sciences</a:t>
          </a:r>
          <a:endParaRPr lang="en-US" sz="2400" kern="1200" dirty="0"/>
        </a:p>
      </dsp:txBody>
      <dsp:txXfrm>
        <a:off x="6569169" y="1301279"/>
        <a:ext cx="1808494" cy="904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0B89-A17B-4D2E-A5F6-41A14B4BC137}">
      <dsp:nvSpPr>
        <dsp:cNvPr id="0" name=""/>
        <dsp:cNvSpPr/>
      </dsp:nvSpPr>
      <dsp:spPr>
        <a:xfrm>
          <a:off x="4644440" y="1521532"/>
          <a:ext cx="2986714" cy="314785"/>
        </a:xfrm>
        <a:custGeom>
          <a:avLst/>
          <a:gdLst/>
          <a:ahLst/>
          <a:cxnLst/>
          <a:rect l="0" t="0" r="0" b="0"/>
          <a:pathLst>
            <a:path>
              <a:moveTo>
                <a:pt x="0" y="0"/>
              </a:moveTo>
              <a:lnTo>
                <a:pt x="0" y="157392"/>
              </a:lnTo>
              <a:lnTo>
                <a:pt x="2986714" y="157392"/>
              </a:lnTo>
              <a:lnTo>
                <a:pt x="2986714" y="3147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C035F8-10DC-42C8-85FD-8ACB4B9D9228}">
      <dsp:nvSpPr>
        <dsp:cNvPr id="0" name=""/>
        <dsp:cNvSpPr/>
      </dsp:nvSpPr>
      <dsp:spPr>
        <a:xfrm>
          <a:off x="4644440" y="1521532"/>
          <a:ext cx="1172950" cy="314785"/>
        </a:xfrm>
        <a:custGeom>
          <a:avLst/>
          <a:gdLst/>
          <a:ahLst/>
          <a:cxnLst/>
          <a:rect l="0" t="0" r="0" b="0"/>
          <a:pathLst>
            <a:path>
              <a:moveTo>
                <a:pt x="0" y="0"/>
              </a:moveTo>
              <a:lnTo>
                <a:pt x="0" y="157392"/>
              </a:lnTo>
              <a:lnTo>
                <a:pt x="1172950" y="157392"/>
              </a:lnTo>
              <a:lnTo>
                <a:pt x="1172950" y="3147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063397-DCC2-499A-A421-6C11A5564FBF}">
      <dsp:nvSpPr>
        <dsp:cNvPr id="0" name=""/>
        <dsp:cNvSpPr/>
      </dsp:nvSpPr>
      <dsp:spPr>
        <a:xfrm>
          <a:off x="3404036" y="2585807"/>
          <a:ext cx="405668" cy="720011"/>
        </a:xfrm>
        <a:custGeom>
          <a:avLst/>
          <a:gdLst/>
          <a:ahLst/>
          <a:cxnLst/>
          <a:rect l="0" t="0" r="0" b="0"/>
          <a:pathLst>
            <a:path>
              <a:moveTo>
                <a:pt x="0" y="0"/>
              </a:moveTo>
              <a:lnTo>
                <a:pt x="0" y="720011"/>
              </a:lnTo>
              <a:lnTo>
                <a:pt x="405668" y="720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06B7C4-F1A5-4721-9B5A-278438174EDC}">
      <dsp:nvSpPr>
        <dsp:cNvPr id="0" name=""/>
        <dsp:cNvSpPr/>
      </dsp:nvSpPr>
      <dsp:spPr>
        <a:xfrm>
          <a:off x="3404036" y="2585807"/>
          <a:ext cx="405668" cy="1753332"/>
        </a:xfrm>
        <a:custGeom>
          <a:avLst/>
          <a:gdLst/>
          <a:ahLst/>
          <a:cxnLst/>
          <a:rect l="0" t="0" r="0" b="0"/>
          <a:pathLst>
            <a:path>
              <a:moveTo>
                <a:pt x="0" y="0"/>
              </a:moveTo>
              <a:lnTo>
                <a:pt x="0" y="1753332"/>
              </a:lnTo>
              <a:lnTo>
                <a:pt x="405668" y="17533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1BCE2D-CF3F-4C29-AC9B-1BD7F96EC5E3}">
      <dsp:nvSpPr>
        <dsp:cNvPr id="0" name=""/>
        <dsp:cNvSpPr/>
      </dsp:nvSpPr>
      <dsp:spPr>
        <a:xfrm>
          <a:off x="4003627" y="1521532"/>
          <a:ext cx="640813" cy="314785"/>
        </a:xfrm>
        <a:custGeom>
          <a:avLst/>
          <a:gdLst/>
          <a:ahLst/>
          <a:cxnLst/>
          <a:rect l="0" t="0" r="0" b="0"/>
          <a:pathLst>
            <a:path>
              <a:moveTo>
                <a:pt x="640813" y="0"/>
              </a:moveTo>
              <a:lnTo>
                <a:pt x="640813" y="157392"/>
              </a:lnTo>
              <a:lnTo>
                <a:pt x="0" y="157392"/>
              </a:lnTo>
              <a:lnTo>
                <a:pt x="0" y="3147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80142E-F3A9-4551-B6F0-1E79B149188A}">
      <dsp:nvSpPr>
        <dsp:cNvPr id="0" name=""/>
        <dsp:cNvSpPr/>
      </dsp:nvSpPr>
      <dsp:spPr>
        <a:xfrm>
          <a:off x="1657726" y="2585807"/>
          <a:ext cx="906881" cy="314785"/>
        </a:xfrm>
        <a:custGeom>
          <a:avLst/>
          <a:gdLst/>
          <a:ahLst/>
          <a:cxnLst/>
          <a:rect l="0" t="0" r="0" b="0"/>
          <a:pathLst>
            <a:path>
              <a:moveTo>
                <a:pt x="0" y="0"/>
              </a:moveTo>
              <a:lnTo>
                <a:pt x="0" y="157392"/>
              </a:lnTo>
              <a:lnTo>
                <a:pt x="906881" y="157392"/>
              </a:lnTo>
              <a:lnTo>
                <a:pt x="906881" y="314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CD208F-C891-46BD-8068-D39EEB6D4386}">
      <dsp:nvSpPr>
        <dsp:cNvPr id="0" name=""/>
        <dsp:cNvSpPr/>
      </dsp:nvSpPr>
      <dsp:spPr>
        <a:xfrm>
          <a:off x="151253" y="3650081"/>
          <a:ext cx="289647" cy="690361"/>
        </a:xfrm>
        <a:custGeom>
          <a:avLst/>
          <a:gdLst/>
          <a:ahLst/>
          <a:cxnLst/>
          <a:rect l="0" t="0" r="0" b="0"/>
          <a:pathLst>
            <a:path>
              <a:moveTo>
                <a:pt x="0" y="0"/>
              </a:moveTo>
              <a:lnTo>
                <a:pt x="0" y="690361"/>
              </a:lnTo>
              <a:lnTo>
                <a:pt x="289647" y="690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1AA3A3-E87B-4390-B3DE-1BF70E53DA13}">
      <dsp:nvSpPr>
        <dsp:cNvPr id="0" name=""/>
        <dsp:cNvSpPr/>
      </dsp:nvSpPr>
      <dsp:spPr>
        <a:xfrm>
          <a:off x="750844" y="2585807"/>
          <a:ext cx="906881" cy="314785"/>
        </a:xfrm>
        <a:custGeom>
          <a:avLst/>
          <a:gdLst/>
          <a:ahLst/>
          <a:cxnLst/>
          <a:rect l="0" t="0" r="0" b="0"/>
          <a:pathLst>
            <a:path>
              <a:moveTo>
                <a:pt x="906881" y="0"/>
              </a:moveTo>
              <a:lnTo>
                <a:pt x="906881" y="157392"/>
              </a:lnTo>
              <a:lnTo>
                <a:pt x="0" y="157392"/>
              </a:lnTo>
              <a:lnTo>
                <a:pt x="0" y="314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FA908C-F90E-4A2C-9E22-35DF07C14847}">
      <dsp:nvSpPr>
        <dsp:cNvPr id="0" name=""/>
        <dsp:cNvSpPr/>
      </dsp:nvSpPr>
      <dsp:spPr>
        <a:xfrm>
          <a:off x="1657726" y="1521532"/>
          <a:ext cx="2986714" cy="314785"/>
        </a:xfrm>
        <a:custGeom>
          <a:avLst/>
          <a:gdLst/>
          <a:ahLst/>
          <a:cxnLst/>
          <a:rect l="0" t="0" r="0" b="0"/>
          <a:pathLst>
            <a:path>
              <a:moveTo>
                <a:pt x="2986714" y="0"/>
              </a:moveTo>
              <a:lnTo>
                <a:pt x="2986714" y="157392"/>
              </a:lnTo>
              <a:lnTo>
                <a:pt x="0" y="157392"/>
              </a:lnTo>
              <a:lnTo>
                <a:pt x="0" y="3147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A0EB39-B96D-4EDD-A025-5E17E721B205}">
      <dsp:nvSpPr>
        <dsp:cNvPr id="0" name=""/>
        <dsp:cNvSpPr/>
      </dsp:nvSpPr>
      <dsp:spPr>
        <a:xfrm>
          <a:off x="3894951" y="772043"/>
          <a:ext cx="1498978" cy="7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Chancellor</a:t>
          </a:r>
          <a:endParaRPr lang="en-US" sz="1700" kern="1200" dirty="0"/>
        </a:p>
      </dsp:txBody>
      <dsp:txXfrm>
        <a:off x="3894951" y="772043"/>
        <a:ext cx="1498978" cy="749489"/>
      </dsp:txXfrm>
    </dsp:sp>
    <dsp:sp modelId="{0B1D31A4-D957-4DF2-B520-F8FC902F8F40}">
      <dsp:nvSpPr>
        <dsp:cNvPr id="0" name=""/>
        <dsp:cNvSpPr/>
      </dsp:nvSpPr>
      <dsp:spPr>
        <a:xfrm>
          <a:off x="908237" y="1836318"/>
          <a:ext cx="1498978" cy="749489"/>
        </a:xfrm>
        <a:prstGeom prst="rect">
          <a:avLst/>
        </a:prstGeom>
        <a:solidFill>
          <a:schemeClr val="accen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EVC Academic Affairs</a:t>
          </a:r>
          <a:endParaRPr lang="en-US" sz="1700" kern="1200" dirty="0"/>
        </a:p>
      </dsp:txBody>
      <dsp:txXfrm>
        <a:off x="908237" y="1836318"/>
        <a:ext cx="1498978" cy="749489"/>
      </dsp:txXfrm>
    </dsp:sp>
    <dsp:sp modelId="{A8099A50-38CE-4E4F-A657-5658672513ED}">
      <dsp:nvSpPr>
        <dsp:cNvPr id="0" name=""/>
        <dsp:cNvSpPr/>
      </dsp:nvSpPr>
      <dsp:spPr>
        <a:xfrm>
          <a:off x="1355" y="2900592"/>
          <a:ext cx="1498978" cy="749489"/>
        </a:xfrm>
        <a:prstGeom prst="rect">
          <a:avLst/>
        </a:prstGeom>
        <a:solidFill>
          <a:schemeClr val="accen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Divisional Deans</a:t>
          </a:r>
          <a:endParaRPr lang="en-US" sz="1700" kern="1200" dirty="0"/>
        </a:p>
      </dsp:txBody>
      <dsp:txXfrm>
        <a:off x="1355" y="2900592"/>
        <a:ext cx="1498978" cy="749489"/>
      </dsp:txXfrm>
    </dsp:sp>
    <dsp:sp modelId="{AE4D24FA-E8FE-461F-9E7B-A98A3955ED4C}">
      <dsp:nvSpPr>
        <dsp:cNvPr id="0" name=""/>
        <dsp:cNvSpPr/>
      </dsp:nvSpPr>
      <dsp:spPr>
        <a:xfrm>
          <a:off x="440901" y="3965699"/>
          <a:ext cx="1498978" cy="749489"/>
        </a:xfrm>
        <a:prstGeom prst="rect">
          <a:avLst/>
        </a:prstGeom>
        <a:solidFill>
          <a:schemeClr val="accen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Academic Departments</a:t>
          </a:r>
          <a:endParaRPr lang="en-US" sz="1700" kern="1200" dirty="0"/>
        </a:p>
      </dsp:txBody>
      <dsp:txXfrm>
        <a:off x="440901" y="3965699"/>
        <a:ext cx="1498978" cy="749489"/>
      </dsp:txXfrm>
    </dsp:sp>
    <dsp:sp modelId="{0DF6B32B-73B4-480E-8743-80EC9D8A98B5}">
      <dsp:nvSpPr>
        <dsp:cNvPr id="0" name=""/>
        <dsp:cNvSpPr/>
      </dsp:nvSpPr>
      <dsp:spPr>
        <a:xfrm>
          <a:off x="1815119" y="2900592"/>
          <a:ext cx="1498978" cy="749489"/>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Academic Personnel Services</a:t>
          </a:r>
          <a:endParaRPr lang="en-US" sz="1700" kern="1200" dirty="0"/>
        </a:p>
      </dsp:txBody>
      <dsp:txXfrm>
        <a:off x="1815119" y="2900592"/>
        <a:ext cx="1498978" cy="749489"/>
      </dsp:txXfrm>
    </dsp:sp>
    <dsp:sp modelId="{4B4CBD39-F67D-4034-A70B-745A5BCED4A9}">
      <dsp:nvSpPr>
        <dsp:cNvPr id="0" name=""/>
        <dsp:cNvSpPr/>
      </dsp:nvSpPr>
      <dsp:spPr>
        <a:xfrm>
          <a:off x="3254138" y="1836318"/>
          <a:ext cx="1498978" cy="749489"/>
        </a:xfrm>
        <a:prstGeom prst="rect">
          <a:avLst/>
        </a:prstGeom>
        <a:solidFill>
          <a:schemeClr val="accen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VC Research</a:t>
          </a:r>
          <a:endParaRPr lang="en-US" sz="1700" kern="1200" dirty="0"/>
        </a:p>
      </dsp:txBody>
      <dsp:txXfrm>
        <a:off x="3254138" y="1836318"/>
        <a:ext cx="1498978" cy="749489"/>
      </dsp:txXfrm>
    </dsp:sp>
    <dsp:sp modelId="{41815E68-24FA-4AC2-8FA8-9BF177E3C8F0}">
      <dsp:nvSpPr>
        <dsp:cNvPr id="0" name=""/>
        <dsp:cNvSpPr/>
      </dsp:nvSpPr>
      <dsp:spPr>
        <a:xfrm>
          <a:off x="3809704" y="3964395"/>
          <a:ext cx="1498978" cy="749489"/>
        </a:xfrm>
        <a:prstGeom prst="rect">
          <a:avLst/>
        </a:prstGeom>
        <a:solidFill>
          <a:schemeClr val="accen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GC ORUs</a:t>
          </a:r>
          <a:endParaRPr lang="en-US" sz="1700" kern="1200" dirty="0"/>
        </a:p>
      </dsp:txBody>
      <dsp:txXfrm>
        <a:off x="3809704" y="3964395"/>
        <a:ext cx="1498978" cy="749489"/>
      </dsp:txXfrm>
    </dsp:sp>
    <dsp:sp modelId="{0A7C269D-CF91-4273-AF6E-6AF8731D2ABF}">
      <dsp:nvSpPr>
        <dsp:cNvPr id="0" name=""/>
        <dsp:cNvSpPr/>
      </dsp:nvSpPr>
      <dsp:spPr>
        <a:xfrm>
          <a:off x="3809704" y="2931074"/>
          <a:ext cx="1498978" cy="749489"/>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Postdoc and Research Scholar Affairs</a:t>
          </a:r>
          <a:endParaRPr lang="en-US" sz="1700" kern="1200" dirty="0"/>
        </a:p>
      </dsp:txBody>
      <dsp:txXfrm>
        <a:off x="3809704" y="2931074"/>
        <a:ext cx="1498978" cy="749489"/>
      </dsp:txXfrm>
    </dsp:sp>
    <dsp:sp modelId="{A4193A10-277F-4C98-9FB9-B990F1027E3E}">
      <dsp:nvSpPr>
        <dsp:cNvPr id="0" name=""/>
        <dsp:cNvSpPr/>
      </dsp:nvSpPr>
      <dsp:spPr>
        <a:xfrm>
          <a:off x="5067902" y="1836318"/>
          <a:ext cx="1498978" cy="7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VC Marine Sciences</a:t>
          </a:r>
          <a:endParaRPr lang="en-US" sz="1700" kern="1200" dirty="0"/>
        </a:p>
      </dsp:txBody>
      <dsp:txXfrm>
        <a:off x="5067902" y="1836318"/>
        <a:ext cx="1498978" cy="749489"/>
      </dsp:txXfrm>
    </dsp:sp>
    <dsp:sp modelId="{2D4615CE-2197-4EBB-9DE2-49655F9DAF55}">
      <dsp:nvSpPr>
        <dsp:cNvPr id="0" name=""/>
        <dsp:cNvSpPr/>
      </dsp:nvSpPr>
      <dsp:spPr>
        <a:xfrm>
          <a:off x="6881665" y="1836318"/>
          <a:ext cx="1498978" cy="7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VC-Health Sciences</a:t>
          </a:r>
          <a:endParaRPr lang="en-US" sz="1700" kern="1200" dirty="0"/>
        </a:p>
      </dsp:txBody>
      <dsp:txXfrm>
        <a:off x="6881665" y="1836318"/>
        <a:ext cx="1498978" cy="749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95274-BA31-4C4F-A0BD-D0CAD5010F61}">
      <dsp:nvSpPr>
        <dsp:cNvPr id="0" name=""/>
        <dsp:cNvSpPr/>
      </dsp:nvSpPr>
      <dsp:spPr>
        <a:xfrm>
          <a:off x="591502" y="0"/>
          <a:ext cx="6703695" cy="4089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834017-A03A-49AF-8F98-26406E650822}">
      <dsp:nvSpPr>
        <dsp:cNvPr id="0" name=""/>
        <dsp:cNvSpPr/>
      </dsp:nvSpPr>
      <dsp:spPr>
        <a:xfrm>
          <a:off x="1612" y="1226820"/>
          <a:ext cx="1490742" cy="163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ORU</a:t>
          </a:r>
        </a:p>
      </dsp:txBody>
      <dsp:txXfrm>
        <a:off x="74384" y="1299592"/>
        <a:ext cx="1345198" cy="1490216"/>
      </dsp:txXfrm>
    </dsp:sp>
    <dsp:sp modelId="{26CFE04D-BCA7-4C70-A571-B4F5D88FFC69}">
      <dsp:nvSpPr>
        <dsp:cNvPr id="0" name=""/>
        <dsp:cNvSpPr/>
      </dsp:nvSpPr>
      <dsp:spPr>
        <a:xfrm>
          <a:off x="1599795" y="1226820"/>
          <a:ext cx="1490742" cy="163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VCR</a:t>
          </a:r>
          <a:endParaRPr lang="en-US" sz="3000" kern="1200" dirty="0"/>
        </a:p>
      </dsp:txBody>
      <dsp:txXfrm>
        <a:off x="1672567" y="1299592"/>
        <a:ext cx="1345198" cy="1490216"/>
      </dsp:txXfrm>
    </dsp:sp>
    <dsp:sp modelId="{551A9725-4DB0-4E7F-B8D3-ABF179D755D4}">
      <dsp:nvSpPr>
        <dsp:cNvPr id="0" name=""/>
        <dsp:cNvSpPr/>
      </dsp:nvSpPr>
      <dsp:spPr>
        <a:xfrm>
          <a:off x="3197978" y="1226820"/>
          <a:ext cx="1490742" cy="163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APS</a:t>
          </a:r>
          <a:endParaRPr lang="en-US" sz="3000" kern="1200" dirty="0"/>
        </a:p>
      </dsp:txBody>
      <dsp:txXfrm>
        <a:off x="3270750" y="1299592"/>
        <a:ext cx="1345198" cy="1490216"/>
      </dsp:txXfrm>
    </dsp:sp>
    <dsp:sp modelId="{1383793A-4D48-4AB5-BC14-A73BD3E5BF86}">
      <dsp:nvSpPr>
        <dsp:cNvPr id="0" name=""/>
        <dsp:cNvSpPr/>
      </dsp:nvSpPr>
      <dsp:spPr>
        <a:xfrm>
          <a:off x="4796162" y="1226820"/>
          <a:ext cx="1490742" cy="163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Review </a:t>
          </a:r>
          <a:r>
            <a:rPr lang="en-US" sz="3000" kern="1200" dirty="0" err="1" smtClean="0"/>
            <a:t>Comm</a:t>
          </a:r>
          <a:endParaRPr lang="en-US" sz="3000" kern="1200" dirty="0"/>
        </a:p>
      </dsp:txBody>
      <dsp:txXfrm>
        <a:off x="4868934" y="1299592"/>
        <a:ext cx="1345198" cy="1490216"/>
      </dsp:txXfrm>
    </dsp:sp>
    <dsp:sp modelId="{C8CCF0A9-A994-4705-B87B-093FBA499117}">
      <dsp:nvSpPr>
        <dsp:cNvPr id="0" name=""/>
        <dsp:cNvSpPr/>
      </dsp:nvSpPr>
      <dsp:spPr>
        <a:xfrm>
          <a:off x="6394345" y="1226820"/>
          <a:ext cx="1490742" cy="163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EVC</a:t>
          </a:r>
          <a:endParaRPr lang="en-US" sz="3000" kern="1200" dirty="0"/>
        </a:p>
      </dsp:txBody>
      <dsp:txXfrm>
        <a:off x="6467117" y="1299592"/>
        <a:ext cx="1345198" cy="14902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n-US"/>
          </a:p>
        </p:txBody>
      </p:sp>
      <p:sp>
        <p:nvSpPr>
          <p:cNvPr id="16281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en-US"/>
          </a:p>
        </p:txBody>
      </p:sp>
      <p:sp>
        <p:nvSpPr>
          <p:cNvPr id="16282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n-US"/>
          </a:p>
        </p:txBody>
      </p:sp>
      <p:sp>
        <p:nvSpPr>
          <p:cNvPr id="16282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fontAlgn="auto" hangingPunct="1">
              <a:spcBef>
                <a:spcPts val="0"/>
              </a:spcBef>
              <a:spcAft>
                <a:spcPts val="0"/>
              </a:spcAft>
              <a:defRPr sz="1200">
                <a:latin typeface="Times New Roman" panose="02020603050405020304" pitchFamily="18" charset="0"/>
              </a:defRPr>
            </a:lvl1pPr>
          </a:lstStyle>
          <a:p>
            <a:pPr>
              <a:defRPr/>
            </a:pPr>
            <a:fld id="{5012AF58-B6A9-4AC2-90AA-A47A01601F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n-US"/>
          </a:p>
        </p:txBody>
      </p:sp>
      <p:sp>
        <p:nvSpPr>
          <p:cNvPr id="16077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077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n-US"/>
          </a:p>
        </p:txBody>
      </p:sp>
      <p:sp>
        <p:nvSpPr>
          <p:cNvPr id="16077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fontAlgn="auto" hangingPunct="1">
              <a:spcBef>
                <a:spcPts val="0"/>
              </a:spcBef>
              <a:spcAft>
                <a:spcPts val="0"/>
              </a:spcAft>
              <a:defRPr sz="1200">
                <a:latin typeface="Times New Roman" panose="02020603050405020304" pitchFamily="18" charset="0"/>
              </a:defRPr>
            </a:lvl1pPr>
          </a:lstStyle>
          <a:p>
            <a:pPr>
              <a:defRPr/>
            </a:pPr>
            <a:fld id="{3F305126-0647-476E-B89B-C6011183E5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smtClean="0"/>
              <a:t>Ask what questions/issue they have.</a:t>
            </a:r>
          </a:p>
        </p:txBody>
      </p:sp>
      <p:sp>
        <p:nvSpPr>
          <p:cNvPr id="19460"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55650" indent="-290513">
              <a:defRPr>
                <a:solidFill>
                  <a:schemeClr val="tx1"/>
                </a:solidFill>
                <a:latin typeface="Garamond" panose="02020404030301010803" pitchFamily="18" charset="0"/>
              </a:defRPr>
            </a:lvl2pPr>
            <a:lvl3pPr marL="1163638" indent="-231775">
              <a:defRPr>
                <a:solidFill>
                  <a:schemeClr val="tx1"/>
                </a:solidFill>
                <a:latin typeface="Garamond" panose="02020404030301010803" pitchFamily="18" charset="0"/>
              </a:defRPr>
            </a:lvl3pPr>
            <a:lvl4pPr marL="1630363" indent="-231775">
              <a:defRPr>
                <a:solidFill>
                  <a:schemeClr val="tx1"/>
                </a:solidFill>
                <a:latin typeface="Garamond" panose="02020404030301010803" pitchFamily="18" charset="0"/>
              </a:defRPr>
            </a:lvl4pPr>
            <a:lvl5pPr marL="2095500" indent="-231775">
              <a:defRPr>
                <a:solidFill>
                  <a:schemeClr val="tx1"/>
                </a:solidFill>
                <a:latin typeface="Garamond" panose="02020404030301010803" pitchFamily="18" charset="0"/>
              </a:defRPr>
            </a:lvl5pPr>
            <a:lvl6pPr marL="2552700" indent="-231775" defTabSz="457200" eaLnBrk="0" fontAlgn="base" hangingPunct="0">
              <a:spcBef>
                <a:spcPct val="0"/>
              </a:spcBef>
              <a:spcAft>
                <a:spcPct val="0"/>
              </a:spcAft>
              <a:defRPr>
                <a:solidFill>
                  <a:schemeClr val="tx1"/>
                </a:solidFill>
                <a:latin typeface="Garamond" panose="02020404030301010803" pitchFamily="18" charset="0"/>
              </a:defRPr>
            </a:lvl6pPr>
            <a:lvl7pPr marL="3009900" indent="-231775" defTabSz="457200" eaLnBrk="0" fontAlgn="base" hangingPunct="0">
              <a:spcBef>
                <a:spcPct val="0"/>
              </a:spcBef>
              <a:spcAft>
                <a:spcPct val="0"/>
              </a:spcAft>
              <a:defRPr>
                <a:solidFill>
                  <a:schemeClr val="tx1"/>
                </a:solidFill>
                <a:latin typeface="Garamond" panose="02020404030301010803" pitchFamily="18" charset="0"/>
              </a:defRPr>
            </a:lvl7pPr>
            <a:lvl8pPr marL="3467100" indent="-231775" defTabSz="457200" eaLnBrk="0" fontAlgn="base" hangingPunct="0">
              <a:spcBef>
                <a:spcPct val="0"/>
              </a:spcBef>
              <a:spcAft>
                <a:spcPct val="0"/>
              </a:spcAft>
              <a:defRPr>
                <a:solidFill>
                  <a:schemeClr val="tx1"/>
                </a:solidFill>
                <a:latin typeface="Garamond" panose="02020404030301010803" pitchFamily="18" charset="0"/>
              </a:defRPr>
            </a:lvl8pPr>
            <a:lvl9pPr marL="3924300" indent="-231775"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3F875832-EE84-4A7D-8B81-1CA4686A3A42}" type="slidenum">
              <a:rPr lang="en-US" altLang="en-US" smtClean="0">
                <a:latin typeface="Times New Roman" panose="02020603050405020304" pitchFamily="18" charset="0"/>
              </a:rPr>
              <a:pPr fontAlgn="base">
                <a:spcBef>
                  <a:spcPct val="0"/>
                </a:spcBef>
                <a:spcAft>
                  <a:spcPct val="0"/>
                </a:spcAft>
              </a:pPr>
              <a:t>3</a:t>
            </a:fld>
            <a:endParaRPr lang="en-US" altLang="en-US"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To understand the review process and work flow, must start with the organizational structure</a:t>
            </a:r>
          </a:p>
          <a:p>
            <a:endParaRPr lang="en-US" dirty="0"/>
          </a:p>
        </p:txBody>
      </p:sp>
      <p:sp>
        <p:nvSpPr>
          <p:cNvPr id="4" name="Slide Number Placeholder 3"/>
          <p:cNvSpPr>
            <a:spLocks noGrp="1"/>
          </p:cNvSpPr>
          <p:nvPr>
            <p:ph type="sldNum" sz="quarter" idx="10"/>
          </p:nvPr>
        </p:nvSpPr>
        <p:spPr/>
        <p:txBody>
          <a:bodyPr/>
          <a:lstStyle/>
          <a:p>
            <a:pPr>
              <a:defRPr/>
            </a:pPr>
            <a:fld id="{3F305126-0647-476E-B89B-C6011183E52F}" type="slidenum">
              <a:rPr lang="en-US" altLang="en-US" smtClean="0"/>
              <a:pPr>
                <a:defRPr/>
              </a:pPr>
              <a:t>7</a:t>
            </a:fld>
            <a:endParaRPr lang="en-US" altLang="en-US"/>
          </a:p>
        </p:txBody>
      </p:sp>
    </p:spTree>
    <p:extLst>
      <p:ext uri="{BB962C8B-B14F-4D97-AF65-F5344CB8AC3E}">
        <p14:creationId xmlns:p14="http://schemas.microsoft.com/office/powerpoint/2010/main" val="2231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solidFill>
                  <a:schemeClr val="tx1">
                    <a:lumMod val="85000"/>
                    <a:lumOff val="15000"/>
                  </a:schemeClr>
                </a:solidFill>
                <a:latin typeface="Arial" panose="020B0604020202020204" pitchFamily="34" charset="0"/>
                <a:cs typeface="Arial" panose="020B0604020202020204" pitchFamily="34" charset="0"/>
              </a:rPr>
              <a:t>In these cases, the ORU will determine whether a reasonable person with the relevant facts of the case would question the referee’s impartiality – </a:t>
            </a:r>
            <a:r>
              <a:rPr lang="en-US" sz="1600" dirty="0" err="1" smtClean="0">
                <a:solidFill>
                  <a:schemeClr val="tx1">
                    <a:lumMod val="85000"/>
                    <a:lumOff val="15000"/>
                  </a:schemeClr>
                </a:solidFill>
                <a:latin typeface="Arial" panose="020B0604020202020204" pitchFamily="34" charset="0"/>
                <a:cs typeface="Arial" panose="020B0604020202020204" pitchFamily="34" charset="0"/>
              </a:rPr>
              <a:t>ie</a:t>
            </a:r>
            <a:r>
              <a:rPr lang="en-US" sz="1600" dirty="0" smtClean="0">
                <a:solidFill>
                  <a:schemeClr val="tx1">
                    <a:lumMod val="85000"/>
                    <a:lumOff val="15000"/>
                  </a:schemeClr>
                </a:solidFill>
                <a:latin typeface="Arial" panose="020B0604020202020204" pitchFamily="34" charset="0"/>
                <a:cs typeface="Arial" panose="020B0604020202020204" pitchFamily="34" charset="0"/>
              </a:rPr>
              <a:t>., also appointed in the same Department</a:t>
            </a:r>
          </a:p>
          <a:p>
            <a:endParaRPr lang="en-US" dirty="0"/>
          </a:p>
        </p:txBody>
      </p:sp>
      <p:sp>
        <p:nvSpPr>
          <p:cNvPr id="4" name="Slide Number Placeholder 3"/>
          <p:cNvSpPr>
            <a:spLocks noGrp="1"/>
          </p:cNvSpPr>
          <p:nvPr>
            <p:ph type="sldNum" sz="quarter" idx="10"/>
          </p:nvPr>
        </p:nvSpPr>
        <p:spPr/>
        <p:txBody>
          <a:bodyPr/>
          <a:lstStyle/>
          <a:p>
            <a:pPr>
              <a:defRPr/>
            </a:pPr>
            <a:fld id="{3F305126-0647-476E-B89B-C6011183E52F}" type="slidenum">
              <a:rPr lang="en-US" altLang="en-US" smtClean="0"/>
              <a:pPr>
                <a:defRPr/>
              </a:pPr>
              <a:t>30</a:t>
            </a:fld>
            <a:endParaRPr lang="en-US" altLang="en-US"/>
          </a:p>
        </p:txBody>
      </p:sp>
    </p:spTree>
    <p:extLst>
      <p:ext uri="{BB962C8B-B14F-4D97-AF65-F5344CB8AC3E}">
        <p14:creationId xmlns:p14="http://schemas.microsoft.com/office/powerpoint/2010/main" val="49033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Tx/>
              <a:buNone/>
              <a:defRPr/>
            </a:pPr>
            <a:r>
              <a:rPr lang="en-US" sz="1200" u="sng" dirty="0" smtClean="0">
                <a:solidFill>
                  <a:schemeClr val="tx1">
                    <a:lumMod val="85000"/>
                    <a:lumOff val="15000"/>
                  </a:schemeClr>
                </a:solidFill>
                <a:latin typeface="Arial" panose="020B0604020202020204" pitchFamily="34" charset="0"/>
                <a:cs typeface="Arial" panose="020B0604020202020204" pitchFamily="34" charset="0"/>
              </a:rPr>
              <a:t>FAVORABLE:</a:t>
            </a:r>
            <a:r>
              <a:rPr lang="en-US" sz="1200" dirty="0" smtClean="0">
                <a:solidFill>
                  <a:schemeClr val="tx1">
                    <a:lumMod val="85000"/>
                    <a:lumOff val="15000"/>
                  </a:schemeClr>
                </a:solidFill>
                <a:latin typeface="Arial" panose="020B0604020202020204" pitchFamily="34" charset="0"/>
                <a:cs typeface="Arial" panose="020B0604020202020204" pitchFamily="34" charset="0"/>
              </a:rPr>
              <a:t>  Indicates that promotion is likely, contingent on maintaining the current trajectory of excellence and on appropriate external validation.</a:t>
            </a:r>
          </a:p>
          <a:p>
            <a:pPr marL="0" indent="0" eaLnBrk="1" fontAlgn="auto" hangingPunct="1">
              <a:spcBef>
                <a:spcPts val="0"/>
              </a:spcBef>
              <a:spcAft>
                <a:spcPts val="0"/>
              </a:spcAft>
              <a:buFontTx/>
              <a:buNone/>
              <a:defRPr/>
            </a:pPr>
            <a:r>
              <a:rPr lang="en-US" sz="1200" dirty="0" smtClean="0">
                <a:solidFill>
                  <a:schemeClr val="tx1">
                    <a:lumMod val="85000"/>
                    <a:lumOff val="15000"/>
                  </a:schemeClr>
                </a:solidFill>
                <a:latin typeface="Arial" panose="020B0604020202020204" pitchFamily="34" charset="0"/>
                <a:cs typeface="Arial" panose="020B0604020202020204" pitchFamily="34" charset="0"/>
              </a:rPr>
              <a:t> </a:t>
            </a:r>
          </a:p>
          <a:p>
            <a:pPr marL="0" indent="0" eaLnBrk="1" fontAlgn="auto" hangingPunct="1">
              <a:spcBef>
                <a:spcPts val="0"/>
              </a:spcBef>
              <a:spcAft>
                <a:spcPts val="0"/>
              </a:spcAft>
              <a:buFontTx/>
              <a:buNone/>
              <a:defRPr/>
            </a:pPr>
            <a:r>
              <a:rPr lang="en-US" sz="1200" u="sng" dirty="0" smtClean="0">
                <a:solidFill>
                  <a:schemeClr val="tx1">
                    <a:lumMod val="85000"/>
                    <a:lumOff val="15000"/>
                  </a:schemeClr>
                </a:solidFill>
                <a:latin typeface="Arial" panose="020B0604020202020204" pitchFamily="34" charset="0"/>
                <a:cs typeface="Arial" panose="020B0604020202020204" pitchFamily="34" charset="0"/>
              </a:rPr>
              <a:t>FAVORABLE WITH RESERVATIONS: </a:t>
            </a:r>
            <a:r>
              <a:rPr lang="en-US" sz="1200" dirty="0" smtClean="0">
                <a:solidFill>
                  <a:schemeClr val="tx1">
                    <a:lumMod val="85000"/>
                    <a:lumOff val="15000"/>
                  </a:schemeClr>
                </a:solidFill>
                <a:latin typeface="Arial" panose="020B0604020202020204" pitchFamily="34" charset="0"/>
                <a:cs typeface="Arial" panose="020B0604020202020204" pitchFamily="34" charset="0"/>
              </a:rPr>
              <a:t>Indicates that promotion is likely, if identified weaknesses or imbalances in the record are corrected. </a:t>
            </a:r>
          </a:p>
          <a:p>
            <a:pPr marL="0" indent="0" eaLnBrk="1" fontAlgn="auto" hangingPunct="1">
              <a:spcBef>
                <a:spcPts val="0"/>
              </a:spcBef>
              <a:spcAft>
                <a:spcPts val="0"/>
              </a:spcAft>
              <a:buFontTx/>
              <a:buNone/>
              <a:defRPr/>
            </a:pPr>
            <a:endParaRPr lang="en-US" sz="1200" dirty="0" smtClean="0">
              <a:solidFill>
                <a:schemeClr val="tx1">
                  <a:lumMod val="85000"/>
                  <a:lumOff val="15000"/>
                </a:schemeClr>
              </a:solidFill>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Arial" panose="020B0604020202020204" pitchFamily="34" charset="0"/>
              <a:buNone/>
              <a:defRPr/>
            </a:pPr>
            <a:r>
              <a:rPr lang="en-US" sz="1200" u="sng" dirty="0" smtClean="0">
                <a:solidFill>
                  <a:schemeClr val="tx1">
                    <a:lumMod val="85000"/>
                    <a:lumOff val="15000"/>
                  </a:schemeClr>
                </a:solidFill>
                <a:latin typeface="Arial" panose="020B0604020202020204" pitchFamily="34" charset="0"/>
                <a:cs typeface="Arial" panose="020B0604020202020204" pitchFamily="34" charset="0"/>
              </a:rPr>
              <a:t>PROBLEMATIC: </a:t>
            </a:r>
            <a:r>
              <a:rPr lang="en-US" sz="1200" dirty="0" smtClean="0">
                <a:solidFill>
                  <a:schemeClr val="tx1">
                    <a:lumMod val="85000"/>
                    <a:lumOff val="15000"/>
                  </a:schemeClr>
                </a:solidFill>
                <a:latin typeface="Arial" panose="020B0604020202020204" pitchFamily="34" charset="0"/>
                <a:cs typeface="Arial" panose="020B0604020202020204" pitchFamily="34" charset="0"/>
              </a:rPr>
              <a:t>Indicates that promotion is possible if substantial deficiencies in the present record are remedied. </a:t>
            </a:r>
          </a:p>
          <a:p>
            <a:pPr marL="0" indent="0" eaLnBrk="1" fontAlgn="auto" hangingPunct="1">
              <a:spcBef>
                <a:spcPts val="0"/>
              </a:spcBef>
              <a:spcAft>
                <a:spcPts val="0"/>
              </a:spcAft>
              <a:buFontTx/>
              <a:buNone/>
              <a:defRPr/>
            </a:pPr>
            <a:r>
              <a:rPr lang="en-US" sz="1200" dirty="0" smtClean="0">
                <a:solidFill>
                  <a:schemeClr val="tx1">
                    <a:lumMod val="85000"/>
                    <a:lumOff val="15000"/>
                  </a:schemeClr>
                </a:solidFill>
                <a:latin typeface="Arial" panose="020B0604020202020204" pitchFamily="34" charset="0"/>
                <a:cs typeface="Arial" panose="020B0604020202020204" pitchFamily="34" charset="0"/>
              </a:rPr>
              <a:t> </a:t>
            </a:r>
          </a:p>
          <a:p>
            <a:pPr marL="0" indent="0" eaLnBrk="1" fontAlgn="auto" hangingPunct="1">
              <a:spcBef>
                <a:spcPts val="0"/>
              </a:spcBef>
              <a:spcAft>
                <a:spcPts val="0"/>
              </a:spcAft>
              <a:buFont typeface="Arial" panose="020B0604020202020204" pitchFamily="34" charset="0"/>
              <a:buNone/>
              <a:defRPr/>
            </a:pPr>
            <a:r>
              <a:rPr lang="en-US" sz="1200" u="sng" dirty="0" smtClean="0">
                <a:solidFill>
                  <a:schemeClr val="tx1">
                    <a:lumMod val="85000"/>
                    <a:lumOff val="15000"/>
                  </a:schemeClr>
                </a:solidFill>
                <a:latin typeface="Arial" panose="020B0604020202020204" pitchFamily="34" charset="0"/>
                <a:cs typeface="Arial" panose="020B0604020202020204" pitchFamily="34" charset="0"/>
              </a:rPr>
              <a:t>UNFAVORABLE:</a:t>
            </a:r>
            <a:r>
              <a:rPr lang="en-US" sz="1200" dirty="0" smtClean="0">
                <a:solidFill>
                  <a:schemeClr val="tx1">
                    <a:lumMod val="85000"/>
                    <a:lumOff val="15000"/>
                  </a:schemeClr>
                </a:solidFill>
                <a:latin typeface="Arial" panose="020B0604020202020204" pitchFamily="34" charset="0"/>
                <a:cs typeface="Arial" panose="020B0604020202020204" pitchFamily="34" charset="0"/>
              </a:rPr>
              <a:t> Indicates that substantial deficiencies are present; promotion is unlikely. </a:t>
            </a:r>
          </a:p>
          <a:p>
            <a:endParaRPr lang="en-US" dirty="0"/>
          </a:p>
        </p:txBody>
      </p:sp>
      <p:sp>
        <p:nvSpPr>
          <p:cNvPr id="4" name="Slide Number Placeholder 3"/>
          <p:cNvSpPr>
            <a:spLocks noGrp="1"/>
          </p:cNvSpPr>
          <p:nvPr>
            <p:ph type="sldNum" sz="quarter" idx="10"/>
          </p:nvPr>
        </p:nvSpPr>
        <p:spPr/>
        <p:txBody>
          <a:bodyPr/>
          <a:lstStyle/>
          <a:p>
            <a:pPr>
              <a:defRPr/>
            </a:pPr>
            <a:fld id="{3F305126-0647-476E-B89B-C6011183E52F}" type="slidenum">
              <a:rPr lang="en-US" altLang="en-US" smtClean="0"/>
              <a:pPr>
                <a:defRPr/>
              </a:pPr>
              <a:t>37</a:t>
            </a:fld>
            <a:endParaRPr lang="en-US" altLang="en-US"/>
          </a:p>
        </p:txBody>
      </p:sp>
    </p:spTree>
    <p:extLst>
      <p:ext uri="{BB962C8B-B14F-4D97-AF65-F5344CB8AC3E}">
        <p14:creationId xmlns:p14="http://schemas.microsoft.com/office/powerpoint/2010/main" val="227345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buFont typeface="Arial" panose="020B0604020202020204" pitchFamily="34" charset="0"/>
              <a:buNone/>
              <a:defRPr/>
            </a:pPr>
            <a:r>
              <a:rPr lang="en-US" sz="1200" u="sng" dirty="0" smtClean="0">
                <a:solidFill>
                  <a:schemeClr val="tx1">
                    <a:lumMod val="85000"/>
                    <a:lumOff val="15000"/>
                  </a:schemeClr>
                </a:solidFill>
                <a:latin typeface="Arial" panose="020B0604020202020204" pitchFamily="34" charset="0"/>
                <a:cs typeface="Arial" panose="020B0604020202020204" pitchFamily="34" charset="0"/>
              </a:rPr>
              <a:t>Promotion is Recommended Now:</a:t>
            </a:r>
            <a:r>
              <a:rPr lang="en-US" sz="1200" dirty="0" smtClean="0">
                <a:solidFill>
                  <a:schemeClr val="tx1">
                    <a:lumMod val="85000"/>
                    <a:lumOff val="15000"/>
                  </a:schemeClr>
                </a:solidFill>
                <a:latin typeface="Arial" panose="020B0604020202020204" pitchFamily="34" charset="0"/>
                <a:cs typeface="Arial" panose="020B0604020202020204" pitchFamily="34" charset="0"/>
              </a:rPr>
              <a:t> an appointee’s record meets or exceeds the University’s expectations for promotion</a:t>
            </a:r>
          </a:p>
          <a:p>
            <a:pPr marL="0" indent="0" eaLnBrk="1" fontAlgn="auto" hangingPunct="1">
              <a:buFontTx/>
              <a:buNone/>
              <a:defRPr/>
            </a:pPr>
            <a:r>
              <a:rPr lang="en-US" sz="1200" u="sng" dirty="0" smtClean="0">
                <a:solidFill>
                  <a:schemeClr val="tx1">
                    <a:lumMod val="85000"/>
                    <a:lumOff val="15000"/>
                  </a:schemeClr>
                </a:solidFill>
                <a:latin typeface="Arial" panose="020B0604020202020204" pitchFamily="34" charset="0"/>
                <a:cs typeface="Arial" panose="020B0604020202020204" pitchFamily="34" charset="0"/>
              </a:rPr>
              <a:t>Postponement of Promotion Review for 1 Year:</a:t>
            </a:r>
            <a:r>
              <a:rPr lang="en-US" sz="1200" dirty="0" smtClean="0">
                <a:solidFill>
                  <a:schemeClr val="tx1">
                    <a:lumMod val="85000"/>
                    <a:lumOff val="15000"/>
                  </a:schemeClr>
                </a:solidFill>
                <a:latin typeface="Arial" panose="020B0604020202020204" pitchFamily="34" charset="0"/>
                <a:cs typeface="Arial" panose="020B0604020202020204" pitchFamily="34" charset="0"/>
              </a:rPr>
              <a:t> significant work in progress that cannot be completed in time to justify promotion now, but which should be completed within the reappointment period (either one or two years) and, when completed, would likely suffice for promotion</a:t>
            </a:r>
          </a:p>
          <a:p>
            <a:pPr marL="0" indent="0" eaLnBrk="1" fontAlgn="auto" hangingPunct="1">
              <a:buFontTx/>
              <a:buNone/>
              <a:defRPr/>
            </a:pPr>
            <a:r>
              <a:rPr lang="en-US" sz="1200" u="sng" dirty="0" smtClean="0">
                <a:solidFill>
                  <a:schemeClr val="tx1">
                    <a:lumMod val="85000"/>
                    <a:lumOff val="15000"/>
                  </a:schemeClr>
                </a:solidFill>
                <a:latin typeface="Arial" panose="020B0604020202020204" pitchFamily="34" charset="0"/>
                <a:cs typeface="Arial" panose="020B0604020202020204" pitchFamily="34" charset="0"/>
              </a:rPr>
              <a:t>Non-reappointment:</a:t>
            </a:r>
            <a:r>
              <a:rPr lang="en-US" sz="1200" dirty="0" smtClean="0">
                <a:solidFill>
                  <a:schemeClr val="tx1">
                    <a:lumMod val="85000"/>
                    <a:lumOff val="15000"/>
                  </a:schemeClr>
                </a:solidFill>
                <a:latin typeface="Arial" panose="020B0604020202020204" pitchFamily="34" charset="0"/>
                <a:cs typeface="Arial" panose="020B0604020202020204" pitchFamily="34" charset="0"/>
              </a:rPr>
              <a:t> an appointee’s overall career achievements do not justify promotion, and a postponement of the promotion review is not warranted, no promotion file is prepared and the appointee will not be reappointed. The appointment will expire on the established ending date</a:t>
            </a:r>
          </a:p>
          <a:p>
            <a:endParaRPr lang="en-US" dirty="0"/>
          </a:p>
        </p:txBody>
      </p:sp>
      <p:sp>
        <p:nvSpPr>
          <p:cNvPr id="4" name="Slide Number Placeholder 3"/>
          <p:cNvSpPr>
            <a:spLocks noGrp="1"/>
          </p:cNvSpPr>
          <p:nvPr>
            <p:ph type="sldNum" sz="quarter" idx="10"/>
          </p:nvPr>
        </p:nvSpPr>
        <p:spPr/>
        <p:txBody>
          <a:bodyPr/>
          <a:lstStyle/>
          <a:p>
            <a:pPr>
              <a:defRPr/>
            </a:pPr>
            <a:fld id="{3F305126-0647-476E-B89B-C6011183E52F}" type="slidenum">
              <a:rPr lang="en-US" altLang="en-US" smtClean="0"/>
              <a:pPr>
                <a:defRPr/>
              </a:pPr>
              <a:t>38</a:t>
            </a:fld>
            <a:endParaRPr lang="en-US" altLang="en-US"/>
          </a:p>
        </p:txBody>
      </p:sp>
    </p:spTree>
    <p:extLst>
      <p:ext uri="{BB962C8B-B14F-4D97-AF65-F5344CB8AC3E}">
        <p14:creationId xmlns:p14="http://schemas.microsoft.com/office/powerpoint/2010/main" val="155348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Geisel Library-Campaign Logo-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34F6EF-2D02-4273-B9DF-90F68BE6AEE6}" type="slidenum">
              <a:rPr lang="en-US" altLang="en-US" smtClean="0"/>
              <a:pPr>
                <a:defRPr/>
              </a:pPr>
              <a:t>‹#›</a:t>
            </a:fld>
            <a:endParaRPr lang="en-US" altLang="en-US"/>
          </a:p>
        </p:txBody>
      </p:sp>
      <p:sp>
        <p:nvSpPr>
          <p:cNvPr id="9" name="Text Placeholder 2"/>
          <p:cNvSpPr>
            <a:spLocks noGrp="1"/>
          </p:cNvSpPr>
          <p:nvPr>
            <p:ph type="body" sz="quarter" idx="13" hasCustomPrompt="1"/>
          </p:nvPr>
        </p:nvSpPr>
        <p:spPr>
          <a:xfrm>
            <a:off x="628650" y="4152900"/>
            <a:ext cx="7886700" cy="1397000"/>
          </a:xfrm>
          <a:prstGeom prst="rect">
            <a:avLst/>
          </a:prstGeom>
        </p:spPr>
        <p:txBody>
          <a:bodyPr tIns="0" rIns="0" bIns="0" anchor="b" anchorCtr="0"/>
          <a:lstStyle>
            <a:lvl1pPr marL="0" indent="0">
              <a:buFontTx/>
              <a:buNone/>
              <a:defRPr sz="3600" b="1" i="0" baseline="0">
                <a:solidFill>
                  <a:srgbClr val="182B49"/>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Title Slide - Calibri 36pt - Color: Navy Title can be one or two lines long</a:t>
            </a:r>
          </a:p>
        </p:txBody>
      </p:sp>
      <p:sp>
        <p:nvSpPr>
          <p:cNvPr id="10" name="Text Placeholder 6"/>
          <p:cNvSpPr>
            <a:spLocks noGrp="1"/>
          </p:cNvSpPr>
          <p:nvPr>
            <p:ph type="body" sz="quarter" idx="14" hasCustomPrompt="1"/>
          </p:nvPr>
        </p:nvSpPr>
        <p:spPr>
          <a:xfrm>
            <a:off x="628650" y="5676900"/>
            <a:ext cx="7886700" cy="660400"/>
          </a:xfrm>
          <a:prstGeom prst="rect">
            <a:avLst/>
          </a:prstGeom>
        </p:spPr>
        <p:txBody>
          <a:bodyPr lIns="0" tIns="0" rIns="0" bIns="0"/>
          <a:lstStyle>
            <a:lvl1pPr marL="0" indent="0">
              <a:lnSpc>
                <a:spcPct val="100000"/>
              </a:lnSpc>
              <a:spcBef>
                <a:spcPts val="0"/>
              </a:spcBef>
              <a:spcAft>
                <a:spcPts val="600"/>
              </a:spcAft>
              <a:buFontTx/>
              <a:buNone/>
              <a:defRPr sz="1800" b="0" i="0" baseline="0">
                <a:solidFill>
                  <a:srgbClr val="767171"/>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smtClean="0"/>
              <a:t>Presenter Name and Date - Type: Calibri 18 pt. – Color: Gray – Information in this box can be one or two lines long</a:t>
            </a:r>
            <a:endParaRPr lang="en-US" dirty="0"/>
          </a:p>
        </p:txBody>
      </p:sp>
    </p:spTree>
    <p:extLst>
      <p:ext uri="{BB962C8B-B14F-4D97-AF65-F5344CB8AC3E}">
        <p14:creationId xmlns:p14="http://schemas.microsoft.com/office/powerpoint/2010/main" val="86544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vy Body Slide Campaign-Phsy Sci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8"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127874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y Body Slide Campaign-Scripps Pi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8"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156817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vy Body Slide Campaign-JMC Bui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8"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229684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vy Body Slide Campaign-Trident-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8"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215057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vy Body Slide Campaign-Large Trident-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8" name="Content Placeholder 3"/>
          <p:cNvSpPr>
            <a:spLocks noGrp="1"/>
          </p:cNvSpPr>
          <p:nvPr>
            <p:ph sz="half" idx="14" hasCustomPrompt="1"/>
          </p:nvPr>
        </p:nvSpPr>
        <p:spPr>
          <a:xfrm>
            <a:off x="628650" y="1866900"/>
            <a:ext cx="78867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7886700" cy="1049036"/>
          </a:xfrm>
          <a:prstGeom prst="rect">
            <a:avLst/>
          </a:prstGeom>
        </p:spPr>
        <p:txBody>
          <a:bodyPr anchor="t" anchorCtr="0">
            <a:noAutofit/>
          </a:bodyPr>
          <a:lstStyle>
            <a:lvl1pPr marL="0" indent="0">
              <a:buNone/>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111361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vy Body Slide Campaign-Large Trident-Photo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10" name="Picture Placeholder 2"/>
          <p:cNvSpPr>
            <a:spLocks noGrp="1"/>
          </p:cNvSpPr>
          <p:nvPr>
            <p:ph type="pic" sz="quarter" idx="15"/>
          </p:nvPr>
        </p:nvSpPr>
        <p:spPr>
          <a:xfrm>
            <a:off x="4787900" y="622302"/>
            <a:ext cx="3727450" cy="5257798"/>
          </a:xfrm>
          <a:prstGeom prst="rect">
            <a:avLst/>
          </a:prstGeom>
        </p:spPr>
        <p:txBody>
          <a:bodyPr/>
          <a:lstStyle>
            <a:lvl1pPr>
              <a:defRPr sz="2800" b="0" i="0">
                <a:solidFill>
                  <a:schemeClr val="bg1"/>
                </a:solidFill>
                <a:latin typeface="Calibri" charset="0"/>
                <a:ea typeface="Calibri" charset="0"/>
                <a:cs typeface="Calibri" charset="0"/>
              </a:defRPr>
            </a:lvl1pPr>
          </a:lstStyle>
          <a:p>
            <a:r>
              <a:rPr lang="en-US" smtClean="0"/>
              <a:t>Click icon to add picture</a:t>
            </a:r>
            <a:endParaRPr lang="en-US" dirty="0"/>
          </a:p>
        </p:txBody>
      </p:sp>
      <p:sp>
        <p:nvSpPr>
          <p:cNvPr id="11" name="Content Placeholder 3"/>
          <p:cNvSpPr>
            <a:spLocks noGrp="1"/>
          </p:cNvSpPr>
          <p:nvPr>
            <p:ph sz="half" idx="14" hasCustomPrompt="1"/>
          </p:nvPr>
        </p:nvSpPr>
        <p:spPr>
          <a:xfrm>
            <a:off x="628650" y="1866900"/>
            <a:ext cx="394335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a:t>
            </a:r>
            <a:endParaRPr lang="en-US" dirty="0">
              <a:effectLst/>
              <a:latin typeface="Calibri" charset="0"/>
            </a:endParaRPr>
          </a:p>
        </p:txBody>
      </p:sp>
      <p:sp>
        <p:nvSpPr>
          <p:cNvPr id="12" name="Text Placeholder 2"/>
          <p:cNvSpPr>
            <a:spLocks noGrp="1"/>
          </p:cNvSpPr>
          <p:nvPr>
            <p:ph type="body" idx="13" hasCustomPrompt="1"/>
          </p:nvPr>
        </p:nvSpPr>
        <p:spPr>
          <a:xfrm>
            <a:off x="628650" y="622301"/>
            <a:ext cx="3943350" cy="1049036"/>
          </a:xfrm>
          <a:prstGeom prst="rect">
            <a:avLst/>
          </a:prstGeom>
        </p:spPr>
        <p:txBody>
          <a:bodyPr anchor="t" anchorCtr="0">
            <a:noAutofit/>
          </a:bodyPr>
          <a:lstStyle>
            <a:lvl1pPr marL="0" indent="0">
              <a:buNone/>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White/Gold-Calibri 36pt. One/two lines</a:t>
            </a:r>
          </a:p>
        </p:txBody>
      </p:sp>
    </p:spTree>
    <p:extLst>
      <p:ext uri="{BB962C8B-B14F-4D97-AF65-F5344CB8AC3E}">
        <p14:creationId xmlns:p14="http://schemas.microsoft.com/office/powerpoint/2010/main" val="21833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T Blue Body Slide Campaign-Geisel Library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17DEAD-1B92-44DA-A509-E0045A73D98D}"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5DD8C-D842-46D4-810E-272333138EAD}" type="slidenum">
              <a:rPr lang="en-US" smtClean="0"/>
              <a:t>‹#›</a:t>
            </a:fld>
            <a:endParaRPr lang="en-US"/>
          </a:p>
        </p:txBody>
      </p:sp>
      <p:sp>
        <p:nvSpPr>
          <p:cNvPr id="7"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8"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144216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T Blue Body Slide Campaign-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17DEAD-1B92-44DA-A509-E0045A73D98D}"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5DD8C-D842-46D4-810E-272333138EAD}" type="slidenum">
              <a:rPr lang="en-US" smtClean="0"/>
              <a:t>‹#›</a:t>
            </a:fld>
            <a:endParaRPr lang="en-US"/>
          </a:p>
        </p:txBody>
      </p:sp>
      <p:sp>
        <p:nvSpPr>
          <p:cNvPr id="11"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2"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405966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T Blue Body Slide Campaign-Eye Dropp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17DEAD-1B92-44DA-A509-E0045A73D98D}"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5DD8C-D842-46D4-810E-272333138EAD}" type="slidenum">
              <a:rPr lang="en-US" smtClean="0"/>
              <a:t>‹#›</a:t>
            </a:fld>
            <a:endParaRPr lang="en-US"/>
          </a:p>
        </p:txBody>
      </p:sp>
      <p:sp>
        <p:nvSpPr>
          <p:cNvPr id="9"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0"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260692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T Blue Body Slide Campaign-Bio Sci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217DEAD-1B92-44DA-A509-E0045A73D98D}"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5DD8C-D842-46D4-810E-272333138EAD}" type="slidenum">
              <a:rPr lang="en-US" smtClean="0"/>
              <a:t>‹#›</a:t>
            </a:fld>
            <a:endParaRPr lang="en-US"/>
          </a:p>
        </p:txBody>
      </p:sp>
      <p:sp>
        <p:nvSpPr>
          <p:cNvPr id="10"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1"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11577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Geisel Library-Campaign Logo-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34F6EF-2D02-4273-B9DF-90F68BE6AEE6}" type="slidenum">
              <a:rPr lang="en-US" altLang="en-US" smtClean="0"/>
              <a:pPr>
                <a:defRPr/>
              </a:pPr>
              <a:t>‹#›</a:t>
            </a:fld>
            <a:endParaRPr lang="en-US" altLang="en-US"/>
          </a:p>
        </p:txBody>
      </p:sp>
      <p:sp>
        <p:nvSpPr>
          <p:cNvPr id="9" name="Text Placeholder 2"/>
          <p:cNvSpPr>
            <a:spLocks noGrp="1"/>
          </p:cNvSpPr>
          <p:nvPr>
            <p:ph type="body" sz="quarter" idx="13" hasCustomPrompt="1"/>
          </p:nvPr>
        </p:nvSpPr>
        <p:spPr>
          <a:xfrm>
            <a:off x="628650" y="4152900"/>
            <a:ext cx="7886700" cy="1397000"/>
          </a:xfrm>
          <a:prstGeom prst="rect">
            <a:avLst/>
          </a:prstGeom>
        </p:spPr>
        <p:txBody>
          <a:bodyPr tIns="0" rIns="0" bIns="0" anchor="b" anchorCtr="0"/>
          <a:lstStyle>
            <a:lvl1pPr marL="0" indent="0">
              <a:buFontTx/>
              <a:buNone/>
              <a:defRPr sz="3600" b="1" i="0" baseline="0">
                <a:solidFill>
                  <a:schemeClr val="bg1"/>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Title Slide - Calibri 36pt - Color: White Title can be one or two lines long</a:t>
            </a:r>
          </a:p>
        </p:txBody>
      </p:sp>
      <p:sp>
        <p:nvSpPr>
          <p:cNvPr id="10" name="Text Placeholder 6"/>
          <p:cNvSpPr>
            <a:spLocks noGrp="1"/>
          </p:cNvSpPr>
          <p:nvPr>
            <p:ph type="body" sz="quarter" idx="14" hasCustomPrompt="1"/>
          </p:nvPr>
        </p:nvSpPr>
        <p:spPr>
          <a:xfrm>
            <a:off x="628650" y="5676900"/>
            <a:ext cx="7886700" cy="660400"/>
          </a:xfrm>
          <a:prstGeom prst="rect">
            <a:avLst/>
          </a:prstGeom>
        </p:spPr>
        <p:txBody>
          <a:bodyPr lIns="0" tIns="0" rIns="0" bIns="0"/>
          <a:lstStyle>
            <a:lvl1pPr marL="0" indent="0">
              <a:lnSpc>
                <a:spcPct val="100000"/>
              </a:lnSpc>
              <a:spcBef>
                <a:spcPts val="0"/>
              </a:spcBef>
              <a:spcAft>
                <a:spcPts val="600"/>
              </a:spcAft>
              <a:buFontTx/>
              <a:buNone/>
              <a:defRPr sz="1800" b="0" i="0" baseline="0">
                <a:solidFill>
                  <a:schemeClr val="bg1"/>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smtClean="0"/>
              <a:t>Presenter Name and Date - Type: Calibri 18 pt. – Color: Gray – Information in this box can be one or two lines long</a:t>
            </a:r>
            <a:endParaRPr lang="en-US" dirty="0"/>
          </a:p>
        </p:txBody>
      </p:sp>
    </p:spTree>
    <p:extLst>
      <p:ext uri="{BB962C8B-B14F-4D97-AF65-F5344CB8AC3E}">
        <p14:creationId xmlns:p14="http://schemas.microsoft.com/office/powerpoint/2010/main" val="216169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T Blue Body Slide Campaign-Phsy Sci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8"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96473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T Blue Body Slide Campaign-Scripps Pi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8"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279413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T Blue Body Slide Campaign-JMC Bui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8"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412048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T Blue Body Slide Campaign-Trident-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8"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425299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T Blue Body Slide Campaign-Large Trident-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8" name="Content Placeholder 3"/>
          <p:cNvSpPr>
            <a:spLocks noGrp="1"/>
          </p:cNvSpPr>
          <p:nvPr>
            <p:ph sz="half" idx="14" hasCustomPrompt="1"/>
          </p:nvPr>
        </p:nvSpPr>
        <p:spPr>
          <a:xfrm>
            <a:off x="628650" y="1866900"/>
            <a:ext cx="78867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7886700" cy="1049036"/>
          </a:xfrm>
          <a:prstGeom prst="rect">
            <a:avLst/>
          </a:prstGeom>
        </p:spPr>
        <p:txBody>
          <a:bodyPr anchor="t" anchorCtr="0">
            <a:noAutofit/>
          </a:bodyPr>
          <a:lstStyle>
            <a:lvl1pPr marL="0" indent="0">
              <a:buNone/>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155289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T Blue Body Slide Campaign-Large Trident-Photo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17DEAD-1B92-44DA-A509-E0045A73D98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5DD8C-D842-46D4-810E-272333138EAD}" type="slidenum">
              <a:rPr lang="en-US" smtClean="0"/>
              <a:t>‹#›</a:t>
            </a:fld>
            <a:endParaRPr lang="en-US"/>
          </a:p>
        </p:txBody>
      </p:sp>
      <p:sp>
        <p:nvSpPr>
          <p:cNvPr id="10" name="Picture Placeholder 2"/>
          <p:cNvSpPr>
            <a:spLocks noGrp="1"/>
          </p:cNvSpPr>
          <p:nvPr>
            <p:ph type="pic" sz="quarter" idx="15"/>
          </p:nvPr>
        </p:nvSpPr>
        <p:spPr>
          <a:xfrm>
            <a:off x="4787900" y="622302"/>
            <a:ext cx="3727450" cy="5257798"/>
          </a:xfrm>
          <a:prstGeom prst="rect">
            <a:avLst/>
          </a:prstGeom>
        </p:spPr>
        <p:txBody>
          <a:bodyPr/>
          <a:lstStyle>
            <a:lvl1pPr>
              <a:defRPr sz="2800" b="0" i="0">
                <a:solidFill>
                  <a:schemeClr val="bg1"/>
                </a:solidFill>
                <a:latin typeface="Calibri" charset="0"/>
                <a:ea typeface="Calibri" charset="0"/>
                <a:cs typeface="Calibri" charset="0"/>
              </a:defRPr>
            </a:lvl1pPr>
          </a:lstStyle>
          <a:p>
            <a:r>
              <a:rPr lang="en-US" smtClean="0"/>
              <a:t>Click icon to add picture</a:t>
            </a:r>
            <a:endParaRPr lang="en-US" dirty="0"/>
          </a:p>
        </p:txBody>
      </p:sp>
      <p:sp>
        <p:nvSpPr>
          <p:cNvPr id="11" name="Content Placeholder 3"/>
          <p:cNvSpPr>
            <a:spLocks noGrp="1"/>
          </p:cNvSpPr>
          <p:nvPr>
            <p:ph sz="half" idx="14" hasCustomPrompt="1"/>
          </p:nvPr>
        </p:nvSpPr>
        <p:spPr>
          <a:xfrm>
            <a:off x="628650" y="1866900"/>
            <a:ext cx="394335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a:t>
            </a:r>
            <a:endParaRPr lang="en-US" dirty="0">
              <a:effectLst/>
              <a:latin typeface="Calibri" charset="0"/>
            </a:endParaRPr>
          </a:p>
        </p:txBody>
      </p:sp>
      <p:sp>
        <p:nvSpPr>
          <p:cNvPr id="12" name="Text Placeholder 2"/>
          <p:cNvSpPr>
            <a:spLocks noGrp="1"/>
          </p:cNvSpPr>
          <p:nvPr>
            <p:ph type="body" idx="13" hasCustomPrompt="1"/>
          </p:nvPr>
        </p:nvSpPr>
        <p:spPr>
          <a:xfrm>
            <a:off x="628650" y="622301"/>
            <a:ext cx="3943350" cy="1049036"/>
          </a:xfrm>
          <a:prstGeom prst="rect">
            <a:avLst/>
          </a:prstGeom>
        </p:spPr>
        <p:txBody>
          <a:bodyPr anchor="t" anchorCtr="0">
            <a:noAutofit/>
          </a:bodyPr>
          <a:lstStyle>
            <a:lvl1pPr marL="0" indent="0">
              <a:buNone/>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White/Gold-Calibri 36pt. One/two lines</a:t>
            </a:r>
          </a:p>
        </p:txBody>
      </p:sp>
    </p:spTree>
    <p:extLst>
      <p:ext uri="{BB962C8B-B14F-4D97-AF65-F5344CB8AC3E}">
        <p14:creationId xmlns:p14="http://schemas.microsoft.com/office/powerpoint/2010/main" val="165869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Body Slide Campaign-Geisel Libra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D17312-4277-49F2-8420-5CDE56F1055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BD104-BD28-4E9B-BFEA-BA91BDD0317E}" type="slidenum">
              <a:rPr lang="en-US" smtClean="0"/>
              <a:t>‹#›</a:t>
            </a:fld>
            <a:endParaRPr lang="en-US"/>
          </a:p>
        </p:txBody>
      </p:sp>
      <p:sp>
        <p:nvSpPr>
          <p:cNvPr id="7"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8"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133387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Body Slide Campaign-Stud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D17312-4277-49F2-8420-5CDE56F1055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BD104-BD28-4E9B-BFEA-BA91BDD0317E}" type="slidenum">
              <a:rPr lang="en-US" smtClean="0"/>
              <a:t>‹#›</a:t>
            </a:fld>
            <a:endParaRPr lang="en-US"/>
          </a:p>
        </p:txBody>
      </p:sp>
      <p:sp>
        <p:nvSpPr>
          <p:cNvPr id="7"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8"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10456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ody Slide Campaign-Eye Dropp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D17312-4277-49F2-8420-5CDE56F1055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BD104-BD28-4E9B-BFEA-BA91BDD0317E}" type="slidenum">
              <a:rPr lang="en-US" smtClean="0"/>
              <a:t>‹#›</a:t>
            </a:fld>
            <a:endParaRPr lang="en-US"/>
          </a:p>
        </p:txBody>
      </p:sp>
      <p:sp>
        <p:nvSpPr>
          <p:cNvPr id="7"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8"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312056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Body Slide Campaign-Bio Sci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D17312-4277-49F2-8420-5CDE56F1055F}"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BD104-BD28-4E9B-BFEA-BA91BDD0317E}" type="slidenum">
              <a:rPr lang="en-US" smtClean="0"/>
              <a:t>‹#›</a:t>
            </a:fld>
            <a:endParaRPr lang="en-US"/>
          </a:p>
        </p:txBody>
      </p:sp>
      <p:sp>
        <p:nvSpPr>
          <p:cNvPr id="8"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193177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a:xfrm>
            <a:off x="6065838" y="5054600"/>
            <a:ext cx="673100" cy="279400"/>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816725" y="5054600"/>
            <a:ext cx="414338" cy="279400"/>
          </a:xfrm>
        </p:spPr>
        <p:txBody>
          <a:bodyPr/>
          <a:lstStyle>
            <a:lvl1pPr>
              <a:defRPr/>
            </a:lvl1pPr>
          </a:lstStyle>
          <a:p>
            <a:pPr>
              <a:defRPr/>
            </a:pPr>
            <a:fld id="{E52B4FFF-3403-4812-9190-B484CC3041B2}" type="slidenum">
              <a:rPr lang="en-US" altLang="en-US"/>
              <a:pPr>
                <a:defRPr/>
              </a:pPr>
              <a:t>‹#›</a:t>
            </a:fld>
            <a:endParaRPr lang="en-US" altLang="en-US"/>
          </a:p>
        </p:txBody>
      </p:sp>
    </p:spTree>
    <p:extLst>
      <p:ext uri="{BB962C8B-B14F-4D97-AF65-F5344CB8AC3E}">
        <p14:creationId xmlns:p14="http://schemas.microsoft.com/office/powerpoint/2010/main" val="1367696883"/>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Body Slide Campaign-Phsy Sci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2"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3"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180297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Body Slide Campaign-Scripps Pi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2"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3"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320646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Body Slide Campaign-JMC Bui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2"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3"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15530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Body Slide Campaign-Trident-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2"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3"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62753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 Body Slide Campaign-Large Trident-10 percent-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2" name="Content Placeholder 3"/>
          <p:cNvSpPr>
            <a:spLocks noGrp="1"/>
          </p:cNvSpPr>
          <p:nvPr>
            <p:ph sz="half" idx="14" hasCustomPrompt="1"/>
          </p:nvPr>
        </p:nvSpPr>
        <p:spPr>
          <a:xfrm>
            <a:off x="628650" y="1866900"/>
            <a:ext cx="78867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3" name="Text Placeholder 2"/>
          <p:cNvSpPr>
            <a:spLocks noGrp="1"/>
          </p:cNvSpPr>
          <p:nvPr>
            <p:ph type="body" idx="13" hasCustomPrompt="1"/>
          </p:nvPr>
        </p:nvSpPr>
        <p:spPr>
          <a:xfrm>
            <a:off x="628650" y="622301"/>
            <a:ext cx="78867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210535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Body Slide Campaign-Large Trident-10 percent-Photo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0" name="Picture Placeholder 2"/>
          <p:cNvSpPr>
            <a:spLocks noGrp="1"/>
          </p:cNvSpPr>
          <p:nvPr>
            <p:ph type="pic" sz="quarter" idx="15"/>
          </p:nvPr>
        </p:nvSpPr>
        <p:spPr>
          <a:xfrm>
            <a:off x="4787900" y="622302"/>
            <a:ext cx="3727450" cy="5257798"/>
          </a:xfrm>
          <a:prstGeom prst="rect">
            <a:avLst/>
          </a:prstGeom>
        </p:spPr>
        <p:txBody>
          <a:bodyPr/>
          <a:lstStyle>
            <a:lvl1pPr>
              <a:defRPr sz="2800" b="0" i="0">
                <a:solidFill>
                  <a:srgbClr val="182B49"/>
                </a:solidFill>
                <a:latin typeface="Calibri" charset="0"/>
                <a:ea typeface="Calibri" charset="0"/>
                <a:cs typeface="Calibri" charset="0"/>
              </a:defRPr>
            </a:lvl1pPr>
          </a:lstStyle>
          <a:p>
            <a:r>
              <a:rPr lang="en-US" smtClean="0"/>
              <a:t>Click icon to add picture</a:t>
            </a:r>
            <a:endParaRPr lang="en-US" dirty="0"/>
          </a:p>
        </p:txBody>
      </p:sp>
      <p:sp>
        <p:nvSpPr>
          <p:cNvPr id="11" name="Content Placeholder 3"/>
          <p:cNvSpPr>
            <a:spLocks noGrp="1"/>
          </p:cNvSpPr>
          <p:nvPr>
            <p:ph sz="half" idx="14" hasCustomPrompt="1"/>
          </p:nvPr>
        </p:nvSpPr>
        <p:spPr>
          <a:xfrm>
            <a:off x="628650" y="1866900"/>
            <a:ext cx="3943350" cy="4089400"/>
          </a:xfrm>
          <a:prstGeom prst="rect">
            <a:avLst/>
          </a:prstGeom>
        </p:spPr>
        <p:txBody>
          <a:bodyPr/>
          <a:lstStyle>
            <a:lvl1pPr marL="0" indent="0">
              <a:spcBef>
                <a:spcPts val="1200"/>
              </a:spcBef>
              <a:buNone/>
              <a:defRPr lang="en-US" sz="2800" b="0" i="0" baseline="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a:t>
            </a:r>
            <a:endParaRPr lang="en-US" dirty="0">
              <a:effectLst/>
              <a:latin typeface="Calibri" charset="0"/>
            </a:endParaRPr>
          </a:p>
        </p:txBody>
      </p:sp>
      <p:sp>
        <p:nvSpPr>
          <p:cNvPr id="12" name="Text Placeholder 2"/>
          <p:cNvSpPr>
            <a:spLocks noGrp="1"/>
          </p:cNvSpPr>
          <p:nvPr>
            <p:ph type="body" idx="13" hasCustomPrompt="1"/>
          </p:nvPr>
        </p:nvSpPr>
        <p:spPr>
          <a:xfrm>
            <a:off x="628650" y="622301"/>
            <a:ext cx="394335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Navy - Calibri 36pt. One/two lines</a:t>
            </a:r>
          </a:p>
        </p:txBody>
      </p:sp>
    </p:spTree>
    <p:extLst>
      <p:ext uri="{BB962C8B-B14F-4D97-AF65-F5344CB8AC3E}">
        <p14:creationId xmlns:p14="http://schemas.microsoft.com/office/powerpoint/2010/main" val="72286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old Body Slide Campaign-Geisel Libra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D17312-4277-49F2-8420-5CDE56F1055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BD104-BD28-4E9B-BFEA-BA91BDD0317E}" type="slidenum">
              <a:rPr lang="en-US" smtClean="0"/>
              <a:t>‹#›</a:t>
            </a:fld>
            <a:endParaRPr lang="en-US"/>
          </a:p>
        </p:txBody>
      </p:sp>
      <p:sp>
        <p:nvSpPr>
          <p:cNvPr id="9"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0"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23496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old Body Slide Campaign-Stud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D17312-4277-49F2-8420-5CDE56F1055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BD104-BD28-4E9B-BFEA-BA91BDD0317E}" type="slidenum">
              <a:rPr lang="en-US" smtClean="0"/>
              <a:t>‹#›</a:t>
            </a:fld>
            <a:endParaRPr lang="en-US"/>
          </a:p>
        </p:txBody>
      </p:sp>
      <p:sp>
        <p:nvSpPr>
          <p:cNvPr id="7"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8"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38895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old Body Slide Campaign-Eye Dropp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D17312-4277-49F2-8420-5CDE56F1055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BD104-BD28-4E9B-BFEA-BA91BDD0317E}" type="slidenum">
              <a:rPr lang="en-US" smtClean="0"/>
              <a:t>‹#›</a:t>
            </a:fld>
            <a:endParaRPr lang="en-US"/>
          </a:p>
        </p:txBody>
      </p:sp>
      <p:sp>
        <p:nvSpPr>
          <p:cNvPr id="7"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8"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53927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old Body Slide Campaign-Bio Sci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D17312-4277-49F2-8420-5CDE56F1055F}"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BD104-BD28-4E9B-BFEA-BA91BDD0317E}" type="slidenum">
              <a:rPr lang="en-US" smtClean="0"/>
              <a:t>‹#›</a:t>
            </a:fld>
            <a:endParaRPr lang="en-US"/>
          </a:p>
        </p:txBody>
      </p:sp>
      <p:sp>
        <p:nvSpPr>
          <p:cNvPr id="8"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9"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43473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Geisel Library-UCSD Logo-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4E6213-CF4E-4E2A-A389-076350B8AB91}" type="datetimeFigureOut">
              <a:rPr lang="en-US" smtClean="0">
                <a:solidFill>
                  <a:prstClr val="black">
                    <a:tint val="75000"/>
                  </a:prstClr>
                </a:solidFill>
              </a:rPr>
              <a:pPr/>
              <a:t>3/19/2020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71922-1D24-4E74-B0B3-231C65BBE404}" type="slidenum">
              <a:rPr lang="en-US" smtClean="0">
                <a:solidFill>
                  <a:prstClr val="black">
                    <a:tint val="75000"/>
                  </a:prstClr>
                </a:solidFill>
              </a:rPr>
              <a:pPr/>
              <a:t>‹#›</a:t>
            </a:fld>
            <a:endParaRPr lang="en-US">
              <a:solidFill>
                <a:prstClr val="black">
                  <a:tint val="75000"/>
                </a:prstClr>
              </a:solidFill>
            </a:endParaRPr>
          </a:p>
        </p:txBody>
      </p:sp>
      <p:sp>
        <p:nvSpPr>
          <p:cNvPr id="9" name="Text Placeholder 2"/>
          <p:cNvSpPr>
            <a:spLocks noGrp="1"/>
          </p:cNvSpPr>
          <p:nvPr>
            <p:ph type="body" sz="quarter" idx="13" hasCustomPrompt="1"/>
          </p:nvPr>
        </p:nvSpPr>
        <p:spPr>
          <a:xfrm>
            <a:off x="628650" y="4152900"/>
            <a:ext cx="7886700" cy="1397000"/>
          </a:xfrm>
          <a:prstGeom prst="rect">
            <a:avLst/>
          </a:prstGeom>
        </p:spPr>
        <p:txBody>
          <a:bodyPr tIns="0" rIns="0" bIns="0" anchor="b" anchorCtr="0"/>
          <a:lstStyle>
            <a:lvl1pPr marL="0" indent="0">
              <a:buFontTx/>
              <a:buNone/>
              <a:defRPr sz="3600" b="1" i="0" baseline="0">
                <a:solidFill>
                  <a:srgbClr val="182B49"/>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Title Slide - Calibri 36pt - Color: Navy Title can be one or two lines long</a:t>
            </a:r>
          </a:p>
        </p:txBody>
      </p:sp>
      <p:sp>
        <p:nvSpPr>
          <p:cNvPr id="10" name="Text Placeholder 6"/>
          <p:cNvSpPr>
            <a:spLocks noGrp="1"/>
          </p:cNvSpPr>
          <p:nvPr>
            <p:ph type="body" sz="quarter" idx="14" hasCustomPrompt="1"/>
          </p:nvPr>
        </p:nvSpPr>
        <p:spPr>
          <a:xfrm>
            <a:off x="628650" y="5676900"/>
            <a:ext cx="7886700" cy="660400"/>
          </a:xfrm>
          <a:prstGeom prst="rect">
            <a:avLst/>
          </a:prstGeom>
        </p:spPr>
        <p:txBody>
          <a:bodyPr lIns="0" tIns="0" rIns="0" bIns="0"/>
          <a:lstStyle>
            <a:lvl1pPr marL="0" indent="0">
              <a:lnSpc>
                <a:spcPct val="100000"/>
              </a:lnSpc>
              <a:spcBef>
                <a:spcPts val="0"/>
              </a:spcBef>
              <a:spcAft>
                <a:spcPts val="600"/>
              </a:spcAft>
              <a:buFontTx/>
              <a:buNone/>
              <a:defRPr sz="1800" b="0" i="0" baseline="0">
                <a:solidFill>
                  <a:srgbClr val="767171"/>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smtClean="0"/>
              <a:t>Presenter Name and Date - Type: Calibri 18 pt. – Color: Gray – Information in this box can be one or two lines long</a:t>
            </a:r>
            <a:endParaRPr lang="en-US" dirty="0"/>
          </a:p>
        </p:txBody>
      </p:sp>
    </p:spTree>
    <p:extLst>
      <p:ext uri="{BB962C8B-B14F-4D97-AF65-F5344CB8AC3E}">
        <p14:creationId xmlns:p14="http://schemas.microsoft.com/office/powerpoint/2010/main" val="395085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4" pos="2880">
          <p15:clr>
            <a:srgbClr val="FBAE40"/>
          </p15:clr>
        </p15:guide>
        <p15:guide id="6"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old Body Slide Campaign-Phsy Sci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2"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3"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47938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old Body Slide Campaign-Scripps Pi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2"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3"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274600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old Body Slide Campaign-JMC Bui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2"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3"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273684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old Body Slide Campaign-Trident-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2"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3"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94676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old Body Slide Campaign-Large Trident-10 percent-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2" name="Content Placeholder 3"/>
          <p:cNvSpPr>
            <a:spLocks noGrp="1"/>
          </p:cNvSpPr>
          <p:nvPr>
            <p:ph sz="half" idx="14" hasCustomPrompt="1"/>
          </p:nvPr>
        </p:nvSpPr>
        <p:spPr>
          <a:xfrm>
            <a:off x="628650" y="1866900"/>
            <a:ext cx="7886700" cy="4089400"/>
          </a:xfrm>
          <a:prstGeom prst="rect">
            <a:avLst/>
          </a:prstGeom>
        </p:spPr>
        <p:txBody>
          <a:bodyPr/>
          <a:lstStyle>
            <a:lvl1pPr marL="0" indent="0">
              <a:spcBef>
                <a:spcPts val="1200"/>
              </a:spcBef>
              <a:buNone/>
              <a:defRPr lang="en-US" sz="2800" b="0" i="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3" name="Text Placeholder 2"/>
          <p:cNvSpPr>
            <a:spLocks noGrp="1"/>
          </p:cNvSpPr>
          <p:nvPr>
            <p:ph type="body" idx="13" hasCustomPrompt="1"/>
          </p:nvPr>
        </p:nvSpPr>
        <p:spPr>
          <a:xfrm>
            <a:off x="628650" y="622301"/>
            <a:ext cx="788670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Navy Blue-         Calibri 36pt. One or two lines</a:t>
            </a:r>
          </a:p>
        </p:txBody>
      </p:sp>
    </p:spTree>
    <p:extLst>
      <p:ext uri="{BB962C8B-B14F-4D97-AF65-F5344CB8AC3E}">
        <p14:creationId xmlns:p14="http://schemas.microsoft.com/office/powerpoint/2010/main" val="100802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old Body Slide Campaign-Large Trident-10 percent-Photo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D17312-4277-49F2-8420-5CDE56F1055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BD104-BD28-4E9B-BFEA-BA91BDD0317E}" type="slidenum">
              <a:rPr lang="en-US" smtClean="0"/>
              <a:t>‹#›</a:t>
            </a:fld>
            <a:endParaRPr lang="en-US"/>
          </a:p>
        </p:txBody>
      </p:sp>
      <p:sp>
        <p:nvSpPr>
          <p:cNvPr id="13" name="Picture Placeholder 2"/>
          <p:cNvSpPr>
            <a:spLocks noGrp="1"/>
          </p:cNvSpPr>
          <p:nvPr>
            <p:ph type="pic" sz="quarter" idx="15"/>
          </p:nvPr>
        </p:nvSpPr>
        <p:spPr>
          <a:xfrm>
            <a:off x="4787900" y="622302"/>
            <a:ext cx="3727450" cy="5257798"/>
          </a:xfrm>
          <a:prstGeom prst="rect">
            <a:avLst/>
          </a:prstGeom>
        </p:spPr>
        <p:txBody>
          <a:bodyPr/>
          <a:lstStyle>
            <a:lvl1pPr>
              <a:defRPr sz="2800" b="0" i="0">
                <a:solidFill>
                  <a:srgbClr val="182B49"/>
                </a:solidFill>
                <a:latin typeface="Calibri" charset="0"/>
                <a:ea typeface="Calibri" charset="0"/>
                <a:cs typeface="Calibri" charset="0"/>
              </a:defRPr>
            </a:lvl1pPr>
          </a:lstStyle>
          <a:p>
            <a:r>
              <a:rPr lang="en-US" smtClean="0"/>
              <a:t>Click icon to add picture</a:t>
            </a:r>
            <a:endParaRPr lang="en-US" dirty="0"/>
          </a:p>
        </p:txBody>
      </p:sp>
      <p:sp>
        <p:nvSpPr>
          <p:cNvPr id="14" name="Content Placeholder 3"/>
          <p:cNvSpPr>
            <a:spLocks noGrp="1"/>
          </p:cNvSpPr>
          <p:nvPr>
            <p:ph sz="half" idx="14" hasCustomPrompt="1"/>
          </p:nvPr>
        </p:nvSpPr>
        <p:spPr>
          <a:xfrm>
            <a:off x="628650" y="1866900"/>
            <a:ext cx="3943350" cy="4089400"/>
          </a:xfrm>
          <a:prstGeom prst="rect">
            <a:avLst/>
          </a:prstGeom>
        </p:spPr>
        <p:txBody>
          <a:bodyPr/>
          <a:lstStyle>
            <a:lvl1pPr marL="0" indent="0">
              <a:spcBef>
                <a:spcPts val="1200"/>
              </a:spcBef>
              <a:buNone/>
              <a:defRPr lang="en-US" sz="2800" b="0" i="0" baseline="0" smtClean="0">
                <a:solidFill>
                  <a:srgbClr val="182B49"/>
                </a:solidFill>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Navy – The headline will be Navy in color, Calibri 36 pt. and can be one or two lines. If one line move body copy text box up closer to headline.</a:t>
            </a:r>
            <a:endParaRPr lang="en-US" dirty="0">
              <a:effectLst/>
              <a:latin typeface="Calibri" charset="0"/>
            </a:endParaRPr>
          </a:p>
        </p:txBody>
      </p:sp>
      <p:sp>
        <p:nvSpPr>
          <p:cNvPr id="15" name="Text Placeholder 2"/>
          <p:cNvSpPr>
            <a:spLocks noGrp="1"/>
          </p:cNvSpPr>
          <p:nvPr>
            <p:ph type="body" idx="13" hasCustomPrompt="1"/>
          </p:nvPr>
        </p:nvSpPr>
        <p:spPr>
          <a:xfrm>
            <a:off x="628650" y="622301"/>
            <a:ext cx="3943350" cy="1049036"/>
          </a:xfrm>
          <a:prstGeom prst="rect">
            <a:avLst/>
          </a:prstGeom>
        </p:spPr>
        <p:txBody>
          <a:bodyPr anchor="t" anchorCtr="0">
            <a:noAutofit/>
          </a:bodyPr>
          <a:lstStyle>
            <a:lvl1pPr marL="0" indent="0">
              <a:buNone/>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Navy - Calibri 36pt. One/two lines</a:t>
            </a:r>
          </a:p>
        </p:txBody>
      </p:sp>
    </p:spTree>
    <p:extLst>
      <p:ext uri="{BB962C8B-B14F-4D97-AF65-F5344CB8AC3E}">
        <p14:creationId xmlns:p14="http://schemas.microsoft.com/office/powerpoint/2010/main" val="393198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ansition Slides Campaign-L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89580-A652-9644-85E6-E4ACF2016E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D12F-78C6-3B4B-B8EB-23BEF54A4363}" type="slidenum">
              <a:rPr lang="en-US" smtClean="0"/>
              <a:t>‹#›</a:t>
            </a:fld>
            <a:endParaRPr lang="en-US"/>
          </a:p>
        </p:txBody>
      </p:sp>
      <p:sp>
        <p:nvSpPr>
          <p:cNvPr id="7" name="Text Placeholder 2"/>
          <p:cNvSpPr>
            <a:spLocks noGrp="1"/>
          </p:cNvSpPr>
          <p:nvPr>
            <p:ph type="body" idx="13" hasCustomPrompt="1"/>
          </p:nvPr>
        </p:nvSpPr>
        <p:spPr>
          <a:xfrm>
            <a:off x="628650" y="1816100"/>
            <a:ext cx="7886700" cy="3517900"/>
          </a:xfrm>
          <a:prstGeom prst="rect">
            <a:avLst/>
          </a:prstGeom>
        </p:spPr>
        <p:txBody>
          <a:bodyPr anchor="ctr" anchorCtr="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This is a slide to be used when transitioning from one topic to another. Headline: White or Gold - Calibri 36pt. </a:t>
            </a:r>
            <a:r>
              <a:rPr lang="en-US" dirty="0" smtClean="0">
                <a:effectLst/>
                <a:latin typeface="Calibri" charset="0"/>
              </a:rPr>
              <a:t>(There are several slides to choose from in this format - they are listed under the Layout tab.)</a:t>
            </a:r>
          </a:p>
        </p:txBody>
      </p:sp>
    </p:spTree>
    <p:extLst>
      <p:ext uri="{BB962C8B-B14F-4D97-AF65-F5344CB8AC3E}">
        <p14:creationId xmlns:p14="http://schemas.microsoft.com/office/powerpoint/2010/main" val="30209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ansition Slides Campaign-Navy-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89580-A652-9644-85E6-E4ACF2016E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D12F-78C6-3B4B-B8EB-23BEF54A4363}" type="slidenum">
              <a:rPr lang="en-US" smtClean="0"/>
              <a:t>‹#›</a:t>
            </a:fld>
            <a:endParaRPr lang="en-US"/>
          </a:p>
        </p:txBody>
      </p:sp>
      <p:sp>
        <p:nvSpPr>
          <p:cNvPr id="8" name="Text Placeholder 2"/>
          <p:cNvSpPr>
            <a:spLocks noGrp="1"/>
          </p:cNvSpPr>
          <p:nvPr>
            <p:ph type="body" idx="13" hasCustomPrompt="1"/>
          </p:nvPr>
        </p:nvSpPr>
        <p:spPr>
          <a:xfrm>
            <a:off x="628650" y="1816100"/>
            <a:ext cx="7886700" cy="3517900"/>
          </a:xfrm>
          <a:prstGeom prst="rect">
            <a:avLst/>
          </a:prstGeom>
        </p:spPr>
        <p:txBody>
          <a:bodyPr anchor="ctr" anchorCtr="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This is a slide to be used when transitioning from one topic to another. Headline: White or Gold - Calibri 36pt. </a:t>
            </a:r>
            <a:r>
              <a:rPr lang="en-US" dirty="0" smtClean="0">
                <a:effectLst/>
                <a:latin typeface="Calibri" charset="0"/>
              </a:rPr>
              <a:t>(There are several slides to choose from in this format - they are listed under the Layout tab.)</a:t>
            </a:r>
          </a:p>
        </p:txBody>
      </p:sp>
    </p:spTree>
    <p:extLst>
      <p:ext uri="{BB962C8B-B14F-4D97-AF65-F5344CB8AC3E}">
        <p14:creationId xmlns:p14="http://schemas.microsoft.com/office/powerpoint/2010/main" val="174512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ansition Slides Campaign-White 10 Percent-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89580-A652-9644-85E6-E4ACF2016E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D12F-78C6-3B4B-B8EB-23BEF54A4363}" type="slidenum">
              <a:rPr lang="en-US" smtClean="0"/>
              <a:t>‹#›</a:t>
            </a:fld>
            <a:endParaRPr lang="en-US"/>
          </a:p>
        </p:txBody>
      </p:sp>
      <p:sp>
        <p:nvSpPr>
          <p:cNvPr id="8" name="Text Placeholder 2"/>
          <p:cNvSpPr>
            <a:spLocks noGrp="1"/>
          </p:cNvSpPr>
          <p:nvPr>
            <p:ph type="body" idx="13" hasCustomPrompt="1"/>
          </p:nvPr>
        </p:nvSpPr>
        <p:spPr>
          <a:xfrm>
            <a:off x="628650" y="1816100"/>
            <a:ext cx="7886700" cy="3517900"/>
          </a:xfrm>
          <a:prstGeom prst="rect">
            <a:avLst/>
          </a:prstGeom>
        </p:spPr>
        <p:txBody>
          <a:bodyPr anchor="ctr" anchorCtr="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This is a slide to be used when transitioning from one topic to another. Headline: Navy blue-Calibri 36pt. </a:t>
            </a:r>
            <a:r>
              <a:rPr lang="en-US" dirty="0" smtClean="0">
                <a:effectLst/>
                <a:latin typeface="Calibri" charset="0"/>
              </a:rPr>
              <a:t>(There are several slides to choose from in this format - they are listed under the Layout tab.)</a:t>
            </a:r>
          </a:p>
        </p:txBody>
      </p:sp>
    </p:spTree>
    <p:extLst>
      <p:ext uri="{BB962C8B-B14F-4D97-AF65-F5344CB8AC3E}">
        <p14:creationId xmlns:p14="http://schemas.microsoft.com/office/powerpoint/2010/main" val="117180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ansition Slides Campaign-Gold 7 Percent-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89580-A652-9644-85E6-E4ACF2016E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D12F-78C6-3B4B-B8EB-23BEF54A4363}" type="slidenum">
              <a:rPr lang="en-US" smtClean="0"/>
              <a:t>‹#›</a:t>
            </a:fld>
            <a:endParaRPr lang="en-US"/>
          </a:p>
        </p:txBody>
      </p:sp>
      <p:sp>
        <p:nvSpPr>
          <p:cNvPr id="8" name="Text Placeholder 2"/>
          <p:cNvSpPr>
            <a:spLocks noGrp="1"/>
          </p:cNvSpPr>
          <p:nvPr>
            <p:ph type="body" idx="13" hasCustomPrompt="1"/>
          </p:nvPr>
        </p:nvSpPr>
        <p:spPr>
          <a:xfrm>
            <a:off x="628650" y="1816100"/>
            <a:ext cx="7886700" cy="3517900"/>
          </a:xfrm>
          <a:prstGeom prst="rect">
            <a:avLst/>
          </a:prstGeom>
        </p:spPr>
        <p:txBody>
          <a:bodyPr anchor="ctr" anchorCtr="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600" b="0" baseline="0">
                <a:solidFill>
                  <a:srgbClr val="182B49"/>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This is a slide to be used when transitioning from one topic to another. Headline: Navy blue-Calibri 36pt. </a:t>
            </a:r>
            <a:r>
              <a:rPr lang="en-US" dirty="0" smtClean="0">
                <a:effectLst/>
                <a:latin typeface="Calibri" charset="0"/>
              </a:rPr>
              <a:t>(There are several slides to choose from in this format - they are listed under the Layout tab.)</a:t>
            </a:r>
          </a:p>
        </p:txBody>
      </p:sp>
    </p:spTree>
    <p:extLst>
      <p:ext uri="{BB962C8B-B14F-4D97-AF65-F5344CB8AC3E}">
        <p14:creationId xmlns:p14="http://schemas.microsoft.com/office/powerpoint/2010/main" val="146719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Geisel Library-UCSD Logo-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4E6213-CF4E-4E2A-A389-076350B8AB91}" type="datetimeFigureOut">
              <a:rPr lang="en-US" smtClean="0">
                <a:solidFill>
                  <a:prstClr val="black">
                    <a:tint val="75000"/>
                  </a:prstClr>
                </a:solidFill>
              </a:rPr>
              <a:pPr/>
              <a:t>3/19/2020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71922-1D24-4E74-B0B3-231C65BBE404}" type="slidenum">
              <a:rPr lang="en-US" smtClean="0">
                <a:solidFill>
                  <a:prstClr val="black">
                    <a:tint val="75000"/>
                  </a:prstClr>
                </a:solidFill>
              </a:rPr>
              <a:pPr/>
              <a:t>‹#›</a:t>
            </a:fld>
            <a:endParaRPr lang="en-US">
              <a:solidFill>
                <a:prstClr val="black">
                  <a:tint val="75000"/>
                </a:prstClr>
              </a:solidFill>
            </a:endParaRPr>
          </a:p>
        </p:txBody>
      </p:sp>
      <p:sp>
        <p:nvSpPr>
          <p:cNvPr id="9" name="Text Placeholder 2"/>
          <p:cNvSpPr>
            <a:spLocks noGrp="1"/>
          </p:cNvSpPr>
          <p:nvPr>
            <p:ph type="body" sz="quarter" idx="13" hasCustomPrompt="1"/>
          </p:nvPr>
        </p:nvSpPr>
        <p:spPr>
          <a:xfrm>
            <a:off x="628650" y="4152900"/>
            <a:ext cx="7886700" cy="1397000"/>
          </a:xfrm>
          <a:prstGeom prst="rect">
            <a:avLst/>
          </a:prstGeom>
        </p:spPr>
        <p:txBody>
          <a:bodyPr tIns="0" rIns="0" bIns="0" anchor="b" anchorCtr="0"/>
          <a:lstStyle>
            <a:lvl1pPr marL="0" indent="0">
              <a:buFontTx/>
              <a:buNone/>
              <a:defRPr sz="3600" b="1" i="0" baseline="0">
                <a:solidFill>
                  <a:schemeClr val="bg1"/>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Title Slide - Calibri 36pt - Color: White Title can be one or two lines long</a:t>
            </a:r>
          </a:p>
        </p:txBody>
      </p:sp>
      <p:sp>
        <p:nvSpPr>
          <p:cNvPr id="10" name="Text Placeholder 6"/>
          <p:cNvSpPr>
            <a:spLocks noGrp="1"/>
          </p:cNvSpPr>
          <p:nvPr>
            <p:ph type="body" sz="quarter" idx="14" hasCustomPrompt="1"/>
          </p:nvPr>
        </p:nvSpPr>
        <p:spPr>
          <a:xfrm>
            <a:off x="628650" y="5676900"/>
            <a:ext cx="7886700" cy="660400"/>
          </a:xfrm>
          <a:prstGeom prst="rect">
            <a:avLst/>
          </a:prstGeom>
        </p:spPr>
        <p:txBody>
          <a:bodyPr lIns="0" tIns="0" rIns="0" bIns="0"/>
          <a:lstStyle>
            <a:lvl1pPr marL="0" indent="0">
              <a:lnSpc>
                <a:spcPct val="100000"/>
              </a:lnSpc>
              <a:spcBef>
                <a:spcPts val="0"/>
              </a:spcBef>
              <a:spcAft>
                <a:spcPts val="600"/>
              </a:spcAft>
              <a:buFontTx/>
              <a:buNone/>
              <a:defRPr sz="1800" b="0" i="0" baseline="0">
                <a:solidFill>
                  <a:schemeClr val="bg1"/>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smtClean="0"/>
              <a:t>Presenter Name and Date - Type: Calibri 18 pt. – Color: Gray – Information in this box can be one or two lines long</a:t>
            </a:r>
            <a:endParaRPr lang="en-US" dirty="0"/>
          </a:p>
        </p:txBody>
      </p:sp>
    </p:spTree>
    <p:extLst>
      <p:ext uri="{BB962C8B-B14F-4D97-AF65-F5344CB8AC3E}">
        <p14:creationId xmlns:p14="http://schemas.microsoft.com/office/powerpoint/2010/main" val="74357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24">
          <p15:clr>
            <a:srgbClr val="FBAE40"/>
          </p15:clr>
        </p15:guide>
        <p15:guide id="5" orient="horz" pos="3144">
          <p15:clr>
            <a:srgbClr val="FBAE40"/>
          </p15:clr>
        </p15:guide>
        <p15:guide id="6" orient="horz" pos="376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Slides-Campaign-L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89580-A652-9644-85E6-E4ACF2016E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D12F-78C6-3B4B-B8EB-23BEF54A4363}" type="slidenum">
              <a:rPr lang="en-US" smtClean="0"/>
              <a:t>‹#›</a:t>
            </a:fld>
            <a:endParaRPr lang="en-US"/>
          </a:p>
        </p:txBody>
      </p:sp>
      <p:sp>
        <p:nvSpPr>
          <p:cNvPr id="9" name="Text Placeholder 6"/>
          <p:cNvSpPr>
            <a:spLocks noGrp="1"/>
          </p:cNvSpPr>
          <p:nvPr>
            <p:ph type="body" sz="quarter" idx="14" hasCustomPrompt="1"/>
          </p:nvPr>
        </p:nvSpPr>
        <p:spPr>
          <a:xfrm>
            <a:off x="628650" y="5676900"/>
            <a:ext cx="7886700" cy="660400"/>
          </a:xfrm>
          <a:prstGeom prst="rect">
            <a:avLst/>
          </a:prstGeom>
        </p:spPr>
        <p:txBody>
          <a:bodyPr lIns="0" tIns="0" rIns="0" bIns="0"/>
          <a:lstStyle>
            <a:lvl1pPr marL="0" indent="0">
              <a:lnSpc>
                <a:spcPct val="100000"/>
              </a:lnSpc>
              <a:spcBef>
                <a:spcPts val="0"/>
              </a:spcBef>
              <a:spcAft>
                <a:spcPts val="600"/>
              </a:spcAft>
              <a:buFontTx/>
              <a:buNone/>
              <a:defRPr sz="1800" b="0" i="0" baseline="0">
                <a:solidFill>
                  <a:schemeClr val="bg1"/>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smtClean="0"/>
              <a:t>Photo caption text box - Type: Calibri 18 pt. – Color: White – Information in this box can be one or two lines long</a:t>
            </a:r>
            <a:endParaRPr lang="en-US" dirty="0"/>
          </a:p>
        </p:txBody>
      </p:sp>
      <p:sp>
        <p:nvSpPr>
          <p:cNvPr id="7" name="Picture Placeholder 2"/>
          <p:cNvSpPr>
            <a:spLocks noGrp="1"/>
          </p:cNvSpPr>
          <p:nvPr>
            <p:ph type="pic" sz="quarter" idx="13"/>
          </p:nvPr>
        </p:nvSpPr>
        <p:spPr>
          <a:xfrm>
            <a:off x="628650" y="609600"/>
            <a:ext cx="7886700" cy="4876800"/>
          </a:xfrm>
          <a:prstGeom prst="rect">
            <a:avLst/>
          </a:prstGeom>
        </p:spPr>
        <p:txBody>
          <a:bodyPr/>
          <a:lstStyle>
            <a:lvl1pPr marL="0" indent="0">
              <a:buFontTx/>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314372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Slides-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89580-A652-9644-85E6-E4ACF2016E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D12F-78C6-3B4B-B8EB-23BEF54A4363}" type="slidenum">
              <a:rPr lang="en-US" smtClean="0"/>
              <a:t>‹#›</a:t>
            </a:fld>
            <a:endParaRPr lang="en-US"/>
          </a:p>
        </p:txBody>
      </p:sp>
      <p:sp>
        <p:nvSpPr>
          <p:cNvPr id="9" name="Text Placeholder 6"/>
          <p:cNvSpPr>
            <a:spLocks noGrp="1"/>
          </p:cNvSpPr>
          <p:nvPr>
            <p:ph type="body" sz="quarter" idx="14" hasCustomPrompt="1"/>
          </p:nvPr>
        </p:nvSpPr>
        <p:spPr>
          <a:xfrm>
            <a:off x="628650" y="5676900"/>
            <a:ext cx="7886700" cy="660400"/>
          </a:xfrm>
          <a:prstGeom prst="rect">
            <a:avLst/>
          </a:prstGeom>
        </p:spPr>
        <p:txBody>
          <a:bodyPr lIns="0" tIns="0" rIns="0" bIns="0"/>
          <a:lstStyle>
            <a:lvl1pPr marL="0" indent="0">
              <a:lnSpc>
                <a:spcPct val="100000"/>
              </a:lnSpc>
              <a:spcBef>
                <a:spcPts val="0"/>
              </a:spcBef>
              <a:spcAft>
                <a:spcPts val="600"/>
              </a:spcAft>
              <a:buFontTx/>
              <a:buNone/>
              <a:defRPr sz="1800" b="0" i="0" baseline="0">
                <a:solidFill>
                  <a:schemeClr val="bg1"/>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smtClean="0"/>
              <a:t>Photo caption text box - Type: Calibri 18 pt. – Color: White – Information in this box can be one or two lines long</a:t>
            </a:r>
            <a:endParaRPr lang="en-US" dirty="0"/>
          </a:p>
        </p:txBody>
      </p:sp>
      <p:sp>
        <p:nvSpPr>
          <p:cNvPr id="10" name="Picture Placeholder 2"/>
          <p:cNvSpPr>
            <a:spLocks noGrp="1"/>
          </p:cNvSpPr>
          <p:nvPr>
            <p:ph type="pic" sz="quarter" idx="13"/>
          </p:nvPr>
        </p:nvSpPr>
        <p:spPr>
          <a:xfrm>
            <a:off x="628650" y="609600"/>
            <a:ext cx="7886700" cy="4876800"/>
          </a:xfrm>
          <a:prstGeom prst="rect">
            <a:avLst/>
          </a:prstGeom>
        </p:spPr>
        <p:txBody>
          <a:bodyPr/>
          <a:lstStyle>
            <a:lvl1pPr marL="0" indent="0">
              <a:buFontTx/>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102101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Slides-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89580-A652-9644-85E6-E4ACF2016E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D12F-78C6-3B4B-B8EB-23BEF54A4363}" type="slidenum">
              <a:rPr lang="en-US" smtClean="0"/>
              <a:t>‹#›</a:t>
            </a:fld>
            <a:endParaRPr lang="en-US"/>
          </a:p>
        </p:txBody>
      </p:sp>
      <p:sp>
        <p:nvSpPr>
          <p:cNvPr id="9" name="Text Placeholder 6"/>
          <p:cNvSpPr>
            <a:spLocks noGrp="1"/>
          </p:cNvSpPr>
          <p:nvPr>
            <p:ph type="body" sz="quarter" idx="14" hasCustomPrompt="1"/>
          </p:nvPr>
        </p:nvSpPr>
        <p:spPr>
          <a:xfrm>
            <a:off x="628650" y="5676900"/>
            <a:ext cx="7886700" cy="660400"/>
          </a:xfrm>
          <a:prstGeom prst="rect">
            <a:avLst/>
          </a:prstGeom>
        </p:spPr>
        <p:txBody>
          <a:bodyPr lIns="0" tIns="0" rIns="0" bIns="0"/>
          <a:lstStyle>
            <a:lvl1pPr marL="0" indent="0">
              <a:lnSpc>
                <a:spcPct val="100000"/>
              </a:lnSpc>
              <a:spcBef>
                <a:spcPts val="0"/>
              </a:spcBef>
              <a:spcAft>
                <a:spcPts val="600"/>
              </a:spcAft>
              <a:buFontTx/>
              <a:buNone/>
              <a:defRPr sz="1800" b="0" i="0" baseline="0">
                <a:solidFill>
                  <a:srgbClr val="182B49"/>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smtClean="0"/>
              <a:t>Photo caption text box - Type: Calibri 18 pt. – Color: Navy – Information in this box can be one or two lines long</a:t>
            </a:r>
            <a:endParaRPr lang="en-US" dirty="0"/>
          </a:p>
        </p:txBody>
      </p:sp>
      <p:sp>
        <p:nvSpPr>
          <p:cNvPr id="10" name="Picture Placeholder 2"/>
          <p:cNvSpPr>
            <a:spLocks noGrp="1"/>
          </p:cNvSpPr>
          <p:nvPr>
            <p:ph type="pic" sz="quarter" idx="13"/>
          </p:nvPr>
        </p:nvSpPr>
        <p:spPr>
          <a:xfrm>
            <a:off x="628650" y="609600"/>
            <a:ext cx="7886700" cy="4876800"/>
          </a:xfrm>
          <a:prstGeom prst="rect">
            <a:avLst/>
          </a:prstGeom>
        </p:spPr>
        <p:txBody>
          <a:bodyPr/>
          <a:lstStyle>
            <a:lvl1pPr marL="0" indent="0">
              <a:buFontTx/>
              <a:buNone/>
              <a:defRPr>
                <a:solidFill>
                  <a:srgbClr val="182B49"/>
                </a:solidFill>
              </a:defRPr>
            </a:lvl1pPr>
          </a:lstStyle>
          <a:p>
            <a:r>
              <a:rPr lang="en-US" smtClean="0"/>
              <a:t>Click icon to add picture</a:t>
            </a:r>
            <a:endParaRPr lang="en-US" dirty="0"/>
          </a:p>
        </p:txBody>
      </p:sp>
    </p:spTree>
    <p:extLst>
      <p:ext uri="{BB962C8B-B14F-4D97-AF65-F5344CB8AC3E}">
        <p14:creationId xmlns:p14="http://schemas.microsoft.com/office/powerpoint/2010/main" val="207400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Slides-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89580-A652-9644-85E6-E4ACF2016E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D12F-78C6-3B4B-B8EB-23BEF54A4363}" type="slidenum">
              <a:rPr lang="en-US" smtClean="0"/>
              <a:t>‹#›</a:t>
            </a:fld>
            <a:endParaRPr lang="en-US"/>
          </a:p>
        </p:txBody>
      </p:sp>
      <p:sp>
        <p:nvSpPr>
          <p:cNvPr id="9" name="Text Placeholder 6"/>
          <p:cNvSpPr>
            <a:spLocks noGrp="1"/>
          </p:cNvSpPr>
          <p:nvPr>
            <p:ph type="body" sz="quarter" idx="14" hasCustomPrompt="1"/>
          </p:nvPr>
        </p:nvSpPr>
        <p:spPr>
          <a:xfrm>
            <a:off x="628650" y="5676900"/>
            <a:ext cx="7886700" cy="660400"/>
          </a:xfrm>
          <a:prstGeom prst="rect">
            <a:avLst/>
          </a:prstGeom>
        </p:spPr>
        <p:txBody>
          <a:bodyPr lIns="0" tIns="0" rIns="0" bIns="0"/>
          <a:lstStyle>
            <a:lvl1pPr marL="0" indent="0">
              <a:lnSpc>
                <a:spcPct val="100000"/>
              </a:lnSpc>
              <a:spcBef>
                <a:spcPts val="0"/>
              </a:spcBef>
              <a:spcAft>
                <a:spcPts val="600"/>
              </a:spcAft>
              <a:buFontTx/>
              <a:buNone/>
              <a:defRPr sz="1800" b="0" i="0" baseline="0">
                <a:solidFill>
                  <a:srgbClr val="182B49"/>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smtClean="0"/>
              <a:t>Photo caption text box - Type: Calibri 18 pt. – Color: Navy – Information in this box can be one or two lines long</a:t>
            </a:r>
            <a:endParaRPr lang="en-US" dirty="0"/>
          </a:p>
        </p:txBody>
      </p:sp>
      <p:sp>
        <p:nvSpPr>
          <p:cNvPr id="10" name="Picture Placeholder 2"/>
          <p:cNvSpPr>
            <a:spLocks noGrp="1"/>
          </p:cNvSpPr>
          <p:nvPr>
            <p:ph type="pic" sz="quarter" idx="13"/>
          </p:nvPr>
        </p:nvSpPr>
        <p:spPr>
          <a:xfrm>
            <a:off x="628650" y="609600"/>
            <a:ext cx="7886700" cy="4876800"/>
          </a:xfrm>
          <a:prstGeom prst="rect">
            <a:avLst/>
          </a:prstGeom>
        </p:spPr>
        <p:txBody>
          <a:bodyPr/>
          <a:lstStyle>
            <a:lvl1pPr marL="0" indent="0">
              <a:buFontTx/>
              <a:buNone/>
              <a:defRPr>
                <a:solidFill>
                  <a:srgbClr val="182B49"/>
                </a:solidFill>
              </a:defRPr>
            </a:lvl1pPr>
          </a:lstStyle>
          <a:p>
            <a:r>
              <a:rPr lang="en-US" smtClean="0"/>
              <a:t>Click icon to add picture</a:t>
            </a:r>
            <a:endParaRPr lang="en-US" dirty="0"/>
          </a:p>
        </p:txBody>
      </p:sp>
    </p:spTree>
    <p:extLst>
      <p:ext uri="{BB962C8B-B14F-4D97-AF65-F5344CB8AC3E}">
        <p14:creationId xmlns:p14="http://schemas.microsoft.com/office/powerpoint/2010/main" val="115625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Page Campaign-Nav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89580-A652-9644-85E6-E4ACF2016E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D12F-78C6-3B4B-B8EB-23BEF54A4363}" type="slidenum">
              <a:rPr lang="en-US" smtClean="0"/>
              <a:t>‹#›</a:t>
            </a:fld>
            <a:endParaRPr lang="en-US"/>
          </a:p>
        </p:txBody>
      </p:sp>
    </p:spTree>
    <p:extLst>
      <p:ext uri="{BB962C8B-B14F-4D97-AF65-F5344CB8AC3E}">
        <p14:creationId xmlns:p14="http://schemas.microsoft.com/office/powerpoint/2010/main" val="322229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Page Campaign-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89580-A652-9644-85E6-E4ACF2016E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D12F-78C6-3B4B-B8EB-23BEF54A4363}" type="slidenum">
              <a:rPr lang="en-US" smtClean="0"/>
              <a:t>‹#›</a:t>
            </a:fld>
            <a:endParaRPr lang="en-US"/>
          </a:p>
        </p:txBody>
      </p:sp>
    </p:spTree>
    <p:extLst>
      <p:ext uri="{BB962C8B-B14F-4D97-AF65-F5344CB8AC3E}">
        <p14:creationId xmlns:p14="http://schemas.microsoft.com/office/powerpoint/2010/main" val="9785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y Body Slide Campaign-Geisel Library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17DEAD-1B92-44DA-A509-E0045A73D98D}"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5DD8C-D842-46D4-810E-272333138EAD}" type="slidenum">
              <a:rPr lang="en-US" smtClean="0"/>
              <a:t>‹#›</a:t>
            </a:fld>
            <a:endParaRPr lang="en-US"/>
          </a:p>
        </p:txBody>
      </p:sp>
      <p:sp>
        <p:nvSpPr>
          <p:cNvPr id="7"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8"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425094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y Body Slide Campaign-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17DEAD-1B92-44DA-A509-E0045A73D98D}"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5DD8C-D842-46D4-810E-272333138EAD}" type="slidenum">
              <a:rPr lang="en-US" smtClean="0"/>
              <a:t>‹#›</a:t>
            </a:fld>
            <a:endParaRPr lang="en-US"/>
          </a:p>
        </p:txBody>
      </p:sp>
      <p:sp>
        <p:nvSpPr>
          <p:cNvPr id="11"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2"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20514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Body Slide Campaign-Eye Dropp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17DEAD-1B92-44DA-A509-E0045A73D98D}"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5DD8C-D842-46D4-810E-272333138EAD}" type="slidenum">
              <a:rPr lang="en-US" smtClean="0"/>
              <a:t>‹#›</a:t>
            </a:fld>
            <a:endParaRPr lang="en-US"/>
          </a:p>
        </p:txBody>
      </p:sp>
      <p:sp>
        <p:nvSpPr>
          <p:cNvPr id="9"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0"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79567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y Body Slide Campaign-Bio Sci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217DEAD-1B92-44DA-A509-E0045A73D98D}"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5DD8C-D842-46D4-810E-272333138EAD}" type="slidenum">
              <a:rPr lang="en-US" smtClean="0"/>
              <a:t>‹#›</a:t>
            </a:fld>
            <a:endParaRPr lang="en-US"/>
          </a:p>
        </p:txBody>
      </p:sp>
      <p:sp>
        <p:nvSpPr>
          <p:cNvPr id="10" name="Content Placeholder 3"/>
          <p:cNvSpPr>
            <a:spLocks noGrp="1"/>
          </p:cNvSpPr>
          <p:nvPr>
            <p:ph sz="half" idx="14" hasCustomPrompt="1"/>
          </p:nvPr>
        </p:nvSpPr>
        <p:spPr>
          <a:xfrm>
            <a:off x="628650" y="1866900"/>
            <a:ext cx="5829300" cy="4089400"/>
          </a:xfrm>
          <a:prstGeom prst="rect">
            <a:avLst/>
          </a:prstGeom>
        </p:spPr>
        <p:txBody>
          <a:bodyPr/>
          <a:lstStyle>
            <a:lvl1pPr marL="0" indent="0">
              <a:spcBef>
                <a:spcPts val="1200"/>
              </a:spcBef>
              <a:buNone/>
              <a:defRPr lang="en-US" sz="2800" b="0" i="0" smtClean="0">
                <a:effectLst/>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smtClean="0">
                <a:effectLst/>
                <a:latin typeface="Calibri" charset="0"/>
              </a:rPr>
              <a:t>Body copy type style: Calibri, Regular, 28 pt., Color: White – The headline can be white or gold in color, Calibri 36 pt. and can be one or two lines. If one line move body copy text box up closer to headline. Lists and bulleted lists can also occupy this text box area (There are several slides to choose from in this format - they are listed under the Layout tab.)</a:t>
            </a:r>
            <a:endParaRPr lang="en-US" dirty="0">
              <a:effectLst/>
              <a:latin typeface="Calibri" charset="0"/>
            </a:endParaRPr>
          </a:p>
        </p:txBody>
      </p:sp>
      <p:sp>
        <p:nvSpPr>
          <p:cNvPr id="11" name="Text Placeholder 2"/>
          <p:cNvSpPr>
            <a:spLocks noGrp="1"/>
          </p:cNvSpPr>
          <p:nvPr>
            <p:ph type="body" idx="13" hasCustomPrompt="1"/>
          </p:nvPr>
        </p:nvSpPr>
        <p:spPr>
          <a:xfrm>
            <a:off x="628650" y="622301"/>
            <a:ext cx="5829300" cy="1049036"/>
          </a:xfrm>
          <a:prstGeom prst="rect">
            <a:avLst/>
          </a:prstGeom>
        </p:spPr>
        <p:txBody>
          <a:bodyPr anchor="t" anchorCtr="0">
            <a:noAutofit/>
          </a:bodyPr>
          <a:lstStyle>
            <a:lvl1pPr marL="0" indent="0">
              <a:buNone/>
              <a:defRPr sz="3600" b="0" baseline="0">
                <a:solidFill>
                  <a:srgbClr val="C69214"/>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 White or Gold-Calibri 36pt. One or two lines</a:t>
            </a:r>
          </a:p>
        </p:txBody>
      </p:sp>
    </p:spTree>
    <p:extLst>
      <p:ext uri="{BB962C8B-B14F-4D97-AF65-F5344CB8AC3E}">
        <p14:creationId xmlns:p14="http://schemas.microsoft.com/office/powerpoint/2010/main" val="169228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3.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2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3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theme" Target="../theme/theme7.xml"/><Relationship Id="rId4"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22.png"/><Relationship Id="rId5" Type="http://schemas.openxmlformats.org/officeDocument/2006/relationships/theme" Target="../theme/theme8.xml"/><Relationship Id="rId4"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image" Target="../media/image4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34F6EF-2D02-4273-B9DF-90F68BE6AEE6}" type="slidenum">
              <a:rPr lang="en-US" altLang="en-US" smtClean="0"/>
              <a:pPr>
                <a:defRPr/>
              </a:pPr>
              <a:t>‹#›</a:t>
            </a:fld>
            <a:endParaRPr lang="en-US" altLang="en-US"/>
          </a:p>
        </p:txBody>
      </p:sp>
      <p:sp>
        <p:nvSpPr>
          <p:cNvPr id="7" name="Title Placeholder 1"/>
          <p:cNvSpPr>
            <a:spLocks noGrp="1"/>
          </p:cNvSpPr>
          <p:nvPr>
            <p:ph type="title"/>
          </p:nvPr>
        </p:nvSpPr>
        <p:spPr>
          <a:xfrm>
            <a:off x="628650" y="4225925"/>
            <a:ext cx="7886700" cy="1325563"/>
          </a:xfrm>
          <a:prstGeom prst="rect">
            <a:avLst/>
          </a:prstGeom>
        </p:spPr>
        <p:txBody>
          <a:bodyPr vert="horz" lIns="91440" tIns="45720" rIns="91440" bIns="45720" rtlCol="0" anchor="ctr">
            <a:normAutofit/>
          </a:bodyPr>
          <a:lstStyle/>
          <a:p>
            <a:r>
              <a:rPr lang="en-US" dirty="0" smtClean="0"/>
              <a:t>Title Slide</a:t>
            </a:r>
            <a:endParaRPr lang="en-US" dirty="0"/>
          </a:p>
        </p:txBody>
      </p:sp>
    </p:spTree>
    <p:extLst>
      <p:ext uri="{BB962C8B-B14F-4D97-AF65-F5344CB8AC3E}">
        <p14:creationId xmlns:p14="http://schemas.microsoft.com/office/powerpoint/2010/main" val="2349204195"/>
      </p:ext>
    </p:extLst>
  </p:cSld>
  <p:clrMap bg1="lt1" tx1="dk1" bg2="lt2" tx2="dk2" accent1="accent1" accent2="accent2" accent3="accent3" accent4="accent4" accent5="accent5" accent6="accent6" hlink="hlink" folHlink="folHlink"/>
  <p:sldLayoutIdLst>
    <p:sldLayoutId id="2147485101" r:id="rId1"/>
    <p:sldLayoutId id="2147485102" r:id="rId2"/>
    <p:sldLayoutId id="214748510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E6213-CF4E-4E2A-A389-076350B8AB91}" type="datetimeFigureOut">
              <a:rPr lang="en-US" smtClean="0">
                <a:solidFill>
                  <a:prstClr val="black">
                    <a:tint val="75000"/>
                  </a:prstClr>
                </a:solidFill>
              </a:rPr>
              <a:pPr/>
              <a:t>3/19/2020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71922-1D24-4E74-B0B3-231C65BBE404}"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a:spLocks noGrp="1"/>
          </p:cNvSpPr>
          <p:nvPr>
            <p:ph type="title"/>
          </p:nvPr>
        </p:nvSpPr>
        <p:spPr>
          <a:xfrm>
            <a:off x="628650" y="4225925"/>
            <a:ext cx="7886700" cy="1325563"/>
          </a:xfrm>
          <a:prstGeom prst="rect">
            <a:avLst/>
          </a:prstGeom>
        </p:spPr>
        <p:txBody>
          <a:bodyPr vert="horz" lIns="91440" tIns="45720" rIns="91440" bIns="45720" rtlCol="0" anchor="ctr">
            <a:normAutofit/>
          </a:bodyPr>
          <a:lstStyle/>
          <a:p>
            <a:r>
              <a:rPr lang="en-US" dirty="0" smtClean="0"/>
              <a:t>Title Slide</a:t>
            </a:r>
            <a:endParaRPr lang="en-US" dirty="0"/>
          </a:p>
        </p:txBody>
      </p:sp>
    </p:spTree>
    <p:extLst>
      <p:ext uri="{BB962C8B-B14F-4D97-AF65-F5344CB8AC3E}">
        <p14:creationId xmlns:p14="http://schemas.microsoft.com/office/powerpoint/2010/main" val="1273026916"/>
      </p:ext>
    </p:extLst>
  </p:cSld>
  <p:clrMap bg1="lt1" tx1="dk1" bg2="lt2" tx2="dk2" accent1="accent1" accent2="accent2" accent3="accent3" accent4="accent4" accent5="accent5" accent6="accent6" hlink="hlink" folHlink="folHlink"/>
  <p:sldLayoutIdLst>
    <p:sldLayoutId id="2147485107" r:id="rId1"/>
    <p:sldLayoutId id="214748510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7DEAD-1B92-44DA-A509-E0045A73D98D}" type="datetimeFigureOut">
              <a:rPr lang="en-US" smtClean="0"/>
              <a:t>3/19/2020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5DD8C-D842-46D4-810E-272333138EAD}" type="slidenum">
              <a:rPr lang="en-US" smtClean="0"/>
              <a:t>‹#›</a:t>
            </a:fld>
            <a:endParaRPr lang="en-US"/>
          </a:p>
        </p:txBody>
      </p:sp>
      <p:sp>
        <p:nvSpPr>
          <p:cNvPr id="7" name="Title Placeholder 1"/>
          <p:cNvSpPr>
            <a:spLocks noGrp="1"/>
          </p:cNvSpPr>
          <p:nvPr>
            <p:ph type="title"/>
          </p:nvPr>
        </p:nvSpPr>
        <p:spPr>
          <a:xfrm>
            <a:off x="628650" y="3197225"/>
            <a:ext cx="7886700" cy="1325563"/>
          </a:xfrm>
          <a:prstGeom prst="rect">
            <a:avLst/>
          </a:prstGeom>
        </p:spPr>
        <p:txBody>
          <a:bodyPr vert="horz" lIns="91440" tIns="45720" rIns="91440" bIns="45720" rtlCol="0" anchor="ctr">
            <a:normAutofit/>
          </a:bodyPr>
          <a:lstStyle/>
          <a:p>
            <a:r>
              <a:rPr lang="en-US" dirty="0" smtClean="0"/>
              <a:t>Page Slide</a:t>
            </a:r>
            <a:endParaRPr lang="en-US" dirty="0"/>
          </a:p>
        </p:txBody>
      </p:sp>
    </p:spTree>
    <p:extLst>
      <p:ext uri="{BB962C8B-B14F-4D97-AF65-F5344CB8AC3E}">
        <p14:creationId xmlns:p14="http://schemas.microsoft.com/office/powerpoint/2010/main" val="767267568"/>
      </p:ext>
    </p:extLst>
  </p:cSld>
  <p:clrMap bg1="lt1" tx1="dk1" bg2="lt2" tx2="dk2" accent1="accent1" accent2="accent2" accent3="accent3" accent4="accent4" accent5="accent5" accent6="accent6" hlink="hlink" folHlink="folHlink"/>
  <p:sldLayoutIdLst>
    <p:sldLayoutId id="2147485110" r:id="rId1"/>
    <p:sldLayoutId id="2147485111" r:id="rId2"/>
    <p:sldLayoutId id="2147485112" r:id="rId3"/>
    <p:sldLayoutId id="2147485113" r:id="rId4"/>
    <p:sldLayoutId id="2147485114" r:id="rId5"/>
    <p:sldLayoutId id="2147485115" r:id="rId6"/>
    <p:sldLayoutId id="2147485116" r:id="rId7"/>
    <p:sldLayoutId id="2147485117" r:id="rId8"/>
    <p:sldLayoutId id="2147485118" r:id="rId9"/>
    <p:sldLayoutId id="214748511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6000"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800"/>
        </a:spcBef>
        <a:buFont typeface="Arial" panose="020B0604020202020204" pitchFamily="34" charset="0"/>
        <a:buNone/>
        <a:defRPr sz="48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7DEAD-1B92-44DA-A509-E0045A73D98D}" type="datetimeFigureOut">
              <a:rPr lang="en-US" smtClean="0"/>
              <a:t>3/19/2020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5DD8C-D842-46D4-810E-272333138EAD}" type="slidenum">
              <a:rPr lang="en-US" smtClean="0"/>
              <a:t>‹#›</a:t>
            </a:fld>
            <a:endParaRPr lang="en-US"/>
          </a:p>
        </p:txBody>
      </p:sp>
      <p:sp>
        <p:nvSpPr>
          <p:cNvPr id="7" name="Title Placeholder 1"/>
          <p:cNvSpPr>
            <a:spLocks noGrp="1"/>
          </p:cNvSpPr>
          <p:nvPr>
            <p:ph type="title"/>
          </p:nvPr>
        </p:nvSpPr>
        <p:spPr>
          <a:xfrm>
            <a:off x="628650" y="3197225"/>
            <a:ext cx="7886700" cy="1325563"/>
          </a:xfrm>
          <a:prstGeom prst="rect">
            <a:avLst/>
          </a:prstGeom>
        </p:spPr>
        <p:txBody>
          <a:bodyPr vert="horz" lIns="91440" tIns="45720" rIns="91440" bIns="45720" rtlCol="0" anchor="ctr">
            <a:normAutofit/>
          </a:bodyPr>
          <a:lstStyle/>
          <a:p>
            <a:r>
              <a:rPr lang="en-US" dirty="0" smtClean="0"/>
              <a:t>Page Slide</a:t>
            </a:r>
            <a:endParaRPr lang="en-US" dirty="0"/>
          </a:p>
        </p:txBody>
      </p:sp>
    </p:spTree>
    <p:extLst>
      <p:ext uri="{BB962C8B-B14F-4D97-AF65-F5344CB8AC3E}">
        <p14:creationId xmlns:p14="http://schemas.microsoft.com/office/powerpoint/2010/main" val="1450374124"/>
      </p:ext>
    </p:extLst>
  </p:cSld>
  <p:clrMap bg1="lt1" tx1="dk1" bg2="lt2" tx2="dk2" accent1="accent1" accent2="accent2" accent3="accent3" accent4="accent4" accent5="accent5" accent6="accent6" hlink="hlink" folHlink="folHlink"/>
  <p:sldLayoutIdLst>
    <p:sldLayoutId id="2147485121" r:id="rId1"/>
    <p:sldLayoutId id="2147485122" r:id="rId2"/>
    <p:sldLayoutId id="2147485123" r:id="rId3"/>
    <p:sldLayoutId id="2147485124" r:id="rId4"/>
    <p:sldLayoutId id="2147485125" r:id="rId5"/>
    <p:sldLayoutId id="2147485126" r:id="rId6"/>
    <p:sldLayoutId id="2147485127" r:id="rId7"/>
    <p:sldLayoutId id="2147485128" r:id="rId8"/>
    <p:sldLayoutId id="2147485129" r:id="rId9"/>
    <p:sldLayoutId id="214748513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6000"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800"/>
        </a:spcBef>
        <a:buFont typeface="Arial" panose="020B0604020202020204" pitchFamily="34" charset="0"/>
        <a:buNone/>
        <a:defRPr sz="48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17312-4277-49F2-8420-5CDE56F1055F}" type="datetimeFigureOut">
              <a:rPr lang="en-US" smtClean="0"/>
              <a:t>3/19/2020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BD104-BD28-4E9B-BFEA-BA91BDD0317E}" type="slidenum">
              <a:rPr lang="en-US" smtClean="0"/>
              <a:t>‹#›</a:t>
            </a:fld>
            <a:endParaRPr lang="en-US"/>
          </a:p>
        </p:txBody>
      </p:sp>
      <p:sp>
        <p:nvSpPr>
          <p:cNvPr id="7" name="Title Placeholder 1"/>
          <p:cNvSpPr>
            <a:spLocks noGrp="1"/>
          </p:cNvSpPr>
          <p:nvPr>
            <p:ph type="title"/>
          </p:nvPr>
        </p:nvSpPr>
        <p:spPr>
          <a:xfrm>
            <a:off x="628650" y="3197225"/>
            <a:ext cx="7886700" cy="1325563"/>
          </a:xfrm>
          <a:prstGeom prst="rect">
            <a:avLst/>
          </a:prstGeom>
        </p:spPr>
        <p:txBody>
          <a:bodyPr vert="horz" lIns="91440" tIns="45720" rIns="91440" bIns="45720" rtlCol="0" anchor="ctr">
            <a:normAutofit/>
          </a:bodyPr>
          <a:lstStyle/>
          <a:p>
            <a:r>
              <a:rPr lang="en-US" dirty="0" smtClean="0"/>
              <a:t>Page Slide</a:t>
            </a:r>
            <a:endParaRPr lang="en-US" dirty="0"/>
          </a:p>
        </p:txBody>
      </p:sp>
    </p:spTree>
    <p:extLst>
      <p:ext uri="{BB962C8B-B14F-4D97-AF65-F5344CB8AC3E}">
        <p14:creationId xmlns:p14="http://schemas.microsoft.com/office/powerpoint/2010/main" val="3591069368"/>
      </p:ext>
    </p:extLst>
  </p:cSld>
  <p:clrMap bg1="lt1" tx1="dk1" bg2="lt2" tx2="dk2" accent1="accent1" accent2="accent2" accent3="accent3" accent4="accent4" accent5="accent5" accent6="accent6" hlink="hlink" folHlink="folHlink"/>
  <p:sldLayoutIdLst>
    <p:sldLayoutId id="2147485132"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6000" kern="1200" baseline="0">
          <a:solidFill>
            <a:srgbClr val="182B49"/>
          </a:solidFill>
          <a:latin typeface="+mj-lt"/>
          <a:ea typeface="+mj-ea"/>
          <a:cs typeface="+mj-cs"/>
        </a:defRPr>
      </a:lvl1pPr>
    </p:titleStyle>
    <p:bodyStyle>
      <a:lvl1pPr marL="0" indent="0" algn="l" defTabSz="914400" rtl="0" eaLnBrk="1" latinLnBrk="0" hangingPunct="1">
        <a:lnSpc>
          <a:spcPct val="90000"/>
        </a:lnSpc>
        <a:spcBef>
          <a:spcPts val="1800"/>
        </a:spcBef>
        <a:buFontTx/>
        <a:buNone/>
        <a:defRPr sz="4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D2A2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D2A2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D2A2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D2A2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17312-4277-49F2-8420-5CDE56F1055F}" type="datetimeFigureOut">
              <a:rPr lang="en-US" smtClean="0"/>
              <a:t>3/19/2020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BD104-BD28-4E9B-BFEA-BA91BDD0317E}" type="slidenum">
              <a:rPr lang="en-US" smtClean="0"/>
              <a:t>‹#›</a:t>
            </a:fld>
            <a:endParaRPr lang="en-US"/>
          </a:p>
        </p:txBody>
      </p:sp>
      <p:sp>
        <p:nvSpPr>
          <p:cNvPr id="7" name="Title Placeholder 1"/>
          <p:cNvSpPr>
            <a:spLocks noGrp="1"/>
          </p:cNvSpPr>
          <p:nvPr>
            <p:ph type="title"/>
          </p:nvPr>
        </p:nvSpPr>
        <p:spPr>
          <a:xfrm>
            <a:off x="628650" y="3197225"/>
            <a:ext cx="7886700" cy="1325563"/>
          </a:xfrm>
          <a:prstGeom prst="rect">
            <a:avLst/>
          </a:prstGeom>
        </p:spPr>
        <p:txBody>
          <a:bodyPr vert="horz" lIns="91440" tIns="45720" rIns="91440" bIns="45720" rtlCol="0" anchor="ctr">
            <a:normAutofit/>
          </a:bodyPr>
          <a:lstStyle/>
          <a:p>
            <a:r>
              <a:rPr lang="en-US" dirty="0" smtClean="0"/>
              <a:t>Page Slide</a:t>
            </a:r>
            <a:endParaRPr lang="en-US" dirty="0"/>
          </a:p>
        </p:txBody>
      </p:sp>
    </p:spTree>
    <p:extLst>
      <p:ext uri="{BB962C8B-B14F-4D97-AF65-F5344CB8AC3E}">
        <p14:creationId xmlns:p14="http://schemas.microsoft.com/office/powerpoint/2010/main" val="3360739174"/>
      </p:ext>
    </p:extLst>
  </p:cSld>
  <p:clrMap bg1="lt1" tx1="dk1" bg2="lt2" tx2="dk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 id="2147485147" r:id="rId5"/>
    <p:sldLayoutId id="2147485148" r:id="rId6"/>
    <p:sldLayoutId id="2147485149" r:id="rId7"/>
    <p:sldLayoutId id="2147485150" r:id="rId8"/>
    <p:sldLayoutId id="2147485151" r:id="rId9"/>
    <p:sldLayoutId id="214748515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6000" kern="1200" baseline="0">
          <a:solidFill>
            <a:srgbClr val="182B49"/>
          </a:solidFill>
          <a:latin typeface="+mj-lt"/>
          <a:ea typeface="+mj-ea"/>
          <a:cs typeface="+mj-cs"/>
        </a:defRPr>
      </a:lvl1pPr>
    </p:titleStyle>
    <p:bodyStyle>
      <a:lvl1pPr marL="0" indent="0" algn="l" defTabSz="914400" rtl="0" eaLnBrk="1" latinLnBrk="0" hangingPunct="1">
        <a:lnSpc>
          <a:spcPct val="90000"/>
        </a:lnSpc>
        <a:spcBef>
          <a:spcPts val="1800"/>
        </a:spcBef>
        <a:buFontTx/>
        <a:buNone/>
        <a:defRPr sz="4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D2A2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D2A2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D2A2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D2A2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89580-A652-9644-85E6-E4ACF2016E4C}" type="datetimeFigureOut">
              <a:rPr lang="en-US" smtClean="0"/>
              <a:t>3/19/2020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3D12F-78C6-3B4B-B8EB-23BEF54A4363}" type="slidenum">
              <a:rPr lang="en-US" smtClean="0"/>
              <a:t>‹#›</a:t>
            </a:fld>
            <a:endParaRPr lang="en-US"/>
          </a:p>
        </p:txBody>
      </p:sp>
      <p:sp>
        <p:nvSpPr>
          <p:cNvPr id="7" name="Title Placeholder 1"/>
          <p:cNvSpPr>
            <a:spLocks noGrp="1"/>
          </p:cNvSpPr>
          <p:nvPr>
            <p:ph type="title"/>
          </p:nvPr>
        </p:nvSpPr>
        <p:spPr>
          <a:xfrm>
            <a:off x="628650" y="3197225"/>
            <a:ext cx="7886700" cy="1325563"/>
          </a:xfrm>
          <a:prstGeom prst="rect">
            <a:avLst/>
          </a:prstGeom>
        </p:spPr>
        <p:txBody>
          <a:bodyPr vert="horz" lIns="91440" tIns="45720" rIns="91440" bIns="45720" rtlCol="0" anchor="ctr">
            <a:normAutofit/>
          </a:bodyPr>
          <a:lstStyle/>
          <a:p>
            <a:r>
              <a:rPr lang="en-US" dirty="0" smtClean="0"/>
              <a:t>Transition Slide</a:t>
            </a:r>
            <a:endParaRPr lang="en-US" dirty="0"/>
          </a:p>
        </p:txBody>
      </p:sp>
    </p:spTree>
    <p:extLst>
      <p:ext uri="{BB962C8B-B14F-4D97-AF65-F5344CB8AC3E}">
        <p14:creationId xmlns:p14="http://schemas.microsoft.com/office/powerpoint/2010/main" val="584369329"/>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6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89580-A652-9644-85E6-E4ACF2016E4C}" type="datetimeFigureOut">
              <a:rPr lang="en-US" smtClean="0"/>
              <a:t>3/19/2020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3D12F-78C6-3B4B-B8EB-23BEF54A4363}" type="slidenum">
              <a:rPr lang="en-US" smtClean="0"/>
              <a:t>‹#›</a:t>
            </a:fld>
            <a:endParaRPr lang="en-US"/>
          </a:p>
        </p:txBody>
      </p:sp>
      <p:sp>
        <p:nvSpPr>
          <p:cNvPr id="7" name="Title Placeholder 1"/>
          <p:cNvSpPr>
            <a:spLocks noGrp="1"/>
          </p:cNvSpPr>
          <p:nvPr>
            <p:ph type="title"/>
          </p:nvPr>
        </p:nvSpPr>
        <p:spPr>
          <a:xfrm>
            <a:off x="628650" y="3197225"/>
            <a:ext cx="7886700" cy="1325563"/>
          </a:xfrm>
          <a:prstGeom prst="rect">
            <a:avLst/>
          </a:prstGeom>
        </p:spPr>
        <p:txBody>
          <a:bodyPr vert="horz" lIns="91440" tIns="45720" rIns="91440" bIns="45720" rtlCol="0" anchor="ctr">
            <a:normAutofit/>
          </a:bodyPr>
          <a:lstStyle/>
          <a:p>
            <a:r>
              <a:rPr lang="en-US" dirty="0" smtClean="0"/>
              <a:t>Picture Slide</a:t>
            </a:r>
            <a:endParaRPr lang="en-US" dirty="0"/>
          </a:p>
        </p:txBody>
      </p:sp>
    </p:spTree>
    <p:extLst>
      <p:ext uri="{BB962C8B-B14F-4D97-AF65-F5344CB8AC3E}">
        <p14:creationId xmlns:p14="http://schemas.microsoft.com/office/powerpoint/2010/main" val="2646540191"/>
      </p:ext>
    </p:extLst>
  </p:cSld>
  <p:clrMap bg1="lt1" tx1="dk1" bg2="lt2" tx2="dk2" accent1="accent1" accent2="accent2" accent3="accent3" accent4="accent4" accent5="accent5" accent6="accent6" hlink="hlink" folHlink="folHlink"/>
  <p:sldLayoutIdLst>
    <p:sldLayoutId id="2147485159" r:id="rId1"/>
    <p:sldLayoutId id="2147485160" r:id="rId2"/>
    <p:sldLayoutId id="2147485161" r:id="rId3"/>
    <p:sldLayoutId id="214748516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6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89580-A652-9644-85E6-E4ACF2016E4C}" type="datetimeFigureOut">
              <a:rPr lang="en-US" smtClean="0"/>
              <a:t>3/19/2020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3D12F-78C6-3B4B-B8EB-23BEF54A4363}" type="slidenum">
              <a:rPr lang="en-US" smtClean="0"/>
              <a:t>‹#›</a:t>
            </a:fld>
            <a:endParaRPr lang="en-US"/>
          </a:p>
        </p:txBody>
      </p:sp>
    </p:spTree>
    <p:extLst>
      <p:ext uri="{BB962C8B-B14F-4D97-AF65-F5344CB8AC3E}">
        <p14:creationId xmlns:p14="http://schemas.microsoft.com/office/powerpoint/2010/main" val="4174104366"/>
      </p:ext>
    </p:extLst>
  </p:cSld>
  <p:clrMap bg1="lt1" tx1="dk1" bg2="lt2" tx2="dk2" accent1="accent1" accent2="accent2" accent3="accent3" accent4="accent4" accent5="accent5" accent6="accent6" hlink="hlink" folHlink="folHlink"/>
  <p:sldLayoutIdLst>
    <p:sldLayoutId id="2147485164" r:id="rId1"/>
    <p:sldLayoutId id="214748516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hyperlink" Target="http://www.pnas.org/content/115/11/2557" TargetMode="External"/><Relationship Id="rId2" Type="http://schemas.openxmlformats.org/officeDocument/2006/relationships/hyperlink" Target="http://blogs.nature.com/nautilus/2007/11/post_12.html" TargetMode="Externa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hyperlink" Target="http://senate.ucsd.edu/committees/standing/academic-personnel/" TargetMode="Externa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hyperlink" Target="https://aps.ucsd.edu/compensation/apo-salary.html" TargetMode="External"/><Relationship Id="rId2" Type="http://schemas.openxmlformats.org/officeDocument/2006/relationships/hyperlink" Target="http://adminrecords.ucsd.edu/PPM/Index.html" TargetMode="External"/><Relationship Id="rId1" Type="http://schemas.openxmlformats.org/officeDocument/2006/relationships/slideLayout" Target="../slideLayouts/slideLayout34.xml"/><Relationship Id="rId5" Type="http://schemas.openxmlformats.org/officeDocument/2006/relationships/hyperlink" Target="http://aps.ucsd.edu/" TargetMode="External"/><Relationship Id="rId4" Type="http://schemas.openxmlformats.org/officeDocument/2006/relationships/hyperlink" Target="http://blink.ucsd.edu/sponsor/ora/orus/orupers.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hyperlink" Target="http://adminrecords.ucsd.edu/PPM/Index.html"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p:cNvSpPr>
            <a:spLocks noGrp="1"/>
          </p:cNvSpPr>
          <p:nvPr>
            <p:ph type="body" sz="quarter" idx="13"/>
          </p:nvPr>
        </p:nvSpPr>
        <p:spPr>
          <a:xfrm>
            <a:off x="533400" y="3352800"/>
            <a:ext cx="7886700" cy="1397000"/>
          </a:xfrm>
        </p:spPr>
        <p:txBody>
          <a:bodyPr/>
          <a:lstStyle/>
          <a:p>
            <a:r>
              <a:rPr lang="en-US" altLang="en-US" dirty="0" smtClean="0"/>
              <a:t>Preparing for Your Academic Review</a:t>
            </a:r>
          </a:p>
        </p:txBody>
      </p:sp>
      <p:sp>
        <p:nvSpPr>
          <p:cNvPr id="4" name="Text Placeholder 3"/>
          <p:cNvSpPr>
            <a:spLocks noGrp="1"/>
          </p:cNvSpPr>
          <p:nvPr>
            <p:ph type="body" sz="quarter" idx="14"/>
          </p:nvPr>
        </p:nvSpPr>
        <p:spPr>
          <a:xfrm>
            <a:off x="685800" y="4953000"/>
            <a:ext cx="7886700" cy="660400"/>
          </a:xfrm>
        </p:spPr>
        <p:txBody>
          <a:bodyPr/>
          <a:lstStyle/>
          <a:p>
            <a:r>
              <a:rPr lang="en-US" dirty="0" smtClean="0"/>
              <a:t>Office of Research Affairs</a:t>
            </a:r>
          </a:p>
          <a:p>
            <a:r>
              <a:rPr lang="en-US" dirty="0" smtClean="0"/>
              <a:t>April 21, 2020</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Authority Chart</a:t>
            </a:r>
            <a:endParaRPr lang="en-US" dirty="0"/>
          </a:p>
        </p:txBody>
      </p:sp>
      <p:pic>
        <p:nvPicPr>
          <p:cNvPr id="23555"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797" t="2073" r="9456" b="2550"/>
          <a:stretch/>
        </p:blipFill>
        <p:spPr>
          <a:xfrm>
            <a:off x="1090613" y="1905000"/>
            <a:ext cx="8053387" cy="4508500"/>
          </a:xfrm>
          <a:ln>
            <a:solidFill>
              <a:schemeClr val="tx1"/>
            </a:solidFill>
            <a:miter lim="800000"/>
            <a:headEnd/>
            <a:tailEnd/>
          </a:ln>
        </p:spPr>
      </p:pic>
      <p:pic>
        <p:nvPicPr>
          <p:cNvPr id="5" name="Content Placeholder 3"/>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l="797" t="2073" r="9456" b="2550"/>
          <a:stretch/>
        </p:blipFill>
        <p:spPr>
          <a:xfrm>
            <a:off x="228599" y="1447800"/>
            <a:ext cx="8784521" cy="5105400"/>
          </a:xfrm>
          <a:ln>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Authority Chart</a:t>
            </a:r>
            <a:endParaRPr lang="en-US" dirty="0"/>
          </a:p>
        </p:txBody>
      </p:sp>
      <p:pic>
        <p:nvPicPr>
          <p:cNvPr id="4" name="Content Placeholder 3"/>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t="3575" r="17020"/>
          <a:stretch/>
        </p:blipFill>
        <p:spPr>
          <a:xfrm>
            <a:off x="152400" y="1447800"/>
            <a:ext cx="8858374" cy="5042000"/>
          </a:xfrm>
          <a:ln>
            <a:solidFill>
              <a:schemeClr val="tx1"/>
            </a:solidFill>
            <a:miter lim="800000"/>
            <a:headEnd/>
            <a:tailEnd/>
          </a:ln>
        </p:spPr>
      </p:pic>
    </p:spTree>
    <p:extLst>
      <p:ext uri="{BB962C8B-B14F-4D97-AF65-F5344CB8AC3E}">
        <p14:creationId xmlns:p14="http://schemas.microsoft.com/office/powerpoint/2010/main" val="35300665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Criteria and Expectations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491050312"/>
              </p:ext>
            </p:extLst>
          </p:nvPr>
        </p:nvGraphicFramePr>
        <p:xfrm>
          <a:off x="479194" y="2286000"/>
          <a:ext cx="8185612" cy="3733800"/>
        </p:xfrm>
        <a:graphic>
          <a:graphicData uri="http://schemas.openxmlformats.org/drawingml/2006/table">
            <a:tbl>
              <a:tblPr firstRow="1" bandRow="1">
                <a:tableStyleId>{5C22544A-7EE6-4342-B048-85BDC9FD1C3A}</a:tableStyleId>
              </a:tblPr>
              <a:tblGrid>
                <a:gridCol w="1450396">
                  <a:extLst>
                    <a:ext uri="{9D8B030D-6E8A-4147-A177-3AD203B41FA5}">
                      <a16:colId xmlns:a16="http://schemas.microsoft.com/office/drawing/2014/main" val="2613275613"/>
                    </a:ext>
                  </a:extLst>
                </a:gridCol>
                <a:gridCol w="1439687">
                  <a:extLst>
                    <a:ext uri="{9D8B030D-6E8A-4147-A177-3AD203B41FA5}">
                      <a16:colId xmlns:a16="http://schemas.microsoft.com/office/drawing/2014/main" val="554984417"/>
                    </a:ext>
                  </a:extLst>
                </a:gridCol>
                <a:gridCol w="1513009">
                  <a:extLst>
                    <a:ext uri="{9D8B030D-6E8A-4147-A177-3AD203B41FA5}">
                      <a16:colId xmlns:a16="http://schemas.microsoft.com/office/drawing/2014/main" val="1148062459"/>
                    </a:ext>
                  </a:extLst>
                </a:gridCol>
                <a:gridCol w="1851085">
                  <a:extLst>
                    <a:ext uri="{9D8B030D-6E8A-4147-A177-3AD203B41FA5}">
                      <a16:colId xmlns:a16="http://schemas.microsoft.com/office/drawing/2014/main" val="1361964683"/>
                    </a:ext>
                  </a:extLst>
                </a:gridCol>
                <a:gridCol w="1931435">
                  <a:extLst>
                    <a:ext uri="{9D8B030D-6E8A-4147-A177-3AD203B41FA5}">
                      <a16:colId xmlns:a16="http://schemas.microsoft.com/office/drawing/2014/main" val="2198347618"/>
                    </a:ext>
                  </a:extLst>
                </a:gridCol>
              </a:tblGrid>
              <a:tr h="605262">
                <a:tc>
                  <a:txBody>
                    <a:bodyPr/>
                    <a:lstStyle/>
                    <a:p>
                      <a:r>
                        <a:rPr lang="en-US" sz="1800" dirty="0" smtClean="0">
                          <a:latin typeface="Arial" panose="020B0604020202020204" pitchFamily="34" charset="0"/>
                          <a:cs typeface="Arial" panose="020B0604020202020204" pitchFamily="34" charset="0"/>
                        </a:rPr>
                        <a:t>Title</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Degree</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Research</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Service</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PI</a:t>
                      </a:r>
                      <a:r>
                        <a:rPr lang="en-US" sz="1800" baseline="0" dirty="0" smtClean="0">
                          <a:latin typeface="Arial" panose="020B0604020202020204" pitchFamily="34" charset="0"/>
                          <a:cs typeface="Arial" panose="020B0604020202020204" pitchFamily="34" charset="0"/>
                        </a:rPr>
                        <a:t> Eligibility</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5140647"/>
                  </a:ext>
                </a:extLst>
              </a:tr>
              <a:tr h="1212910">
                <a:tc>
                  <a:txBody>
                    <a:bodyPr/>
                    <a:lstStyle/>
                    <a:p>
                      <a:r>
                        <a:rPr lang="en-US" sz="1800" dirty="0" smtClean="0">
                          <a:latin typeface="Arial" panose="020B0604020202020204" pitchFamily="34" charset="0"/>
                          <a:cs typeface="Arial" panose="020B0604020202020204" pitchFamily="34" charset="0"/>
                        </a:rPr>
                        <a:t>Research</a:t>
                      </a:r>
                      <a:r>
                        <a:rPr lang="en-US" sz="1800" baseline="0" dirty="0" smtClean="0">
                          <a:latin typeface="Arial" panose="020B0604020202020204" pitchFamily="34" charset="0"/>
                          <a:cs typeface="Arial" panose="020B0604020202020204" pitchFamily="34" charset="0"/>
                        </a:rPr>
                        <a:t> Scientist</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Doctorate</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Yes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Associate</a:t>
                      </a:r>
                      <a:r>
                        <a:rPr lang="en-US" sz="1800" baseline="0" dirty="0" smtClean="0">
                          <a:latin typeface="Arial" panose="020B0604020202020204" pitchFamily="34" charset="0"/>
                          <a:cs typeface="Arial" panose="020B0604020202020204" pitchFamily="34" charset="0"/>
                        </a:rPr>
                        <a:t> and Full</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Yes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6176344"/>
                  </a:ext>
                </a:extLst>
              </a:tr>
              <a:tr h="1212910">
                <a:tc>
                  <a:txBody>
                    <a:bodyPr/>
                    <a:lstStyle/>
                    <a:p>
                      <a:r>
                        <a:rPr lang="en-US" sz="1800" dirty="0" smtClean="0">
                          <a:latin typeface="Arial" panose="020B0604020202020204" pitchFamily="34" charset="0"/>
                          <a:cs typeface="Arial" panose="020B0604020202020204" pitchFamily="34" charset="0"/>
                        </a:rPr>
                        <a:t>Project Scientist</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Doctorate</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Yes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Encouraged </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By</a:t>
                      </a:r>
                      <a:r>
                        <a:rPr lang="en-US" sz="1800" baseline="0" dirty="0" smtClean="0">
                          <a:latin typeface="Arial" panose="020B0604020202020204" pitchFamily="34" charset="0"/>
                          <a:cs typeface="Arial" panose="020B0604020202020204" pitchFamily="34" charset="0"/>
                        </a:rPr>
                        <a:t> Exception</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1735285"/>
                  </a:ext>
                </a:extLst>
              </a:tr>
              <a:tr h="702718">
                <a:tc>
                  <a:txBody>
                    <a:bodyPr/>
                    <a:lstStyle/>
                    <a:p>
                      <a:r>
                        <a:rPr lang="en-US" sz="1800" dirty="0" smtClean="0">
                          <a:latin typeface="Arial" panose="020B0604020202020204" pitchFamily="34" charset="0"/>
                          <a:cs typeface="Arial" panose="020B0604020202020204" pitchFamily="34" charset="0"/>
                        </a:rPr>
                        <a:t>Specialist</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Masters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Yes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Encouraged</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By Exception</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7085673"/>
                  </a:ext>
                </a:extLst>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Rank and Step</a:t>
            </a:r>
            <a:endParaRPr lang="en-US" dirty="0"/>
          </a:p>
        </p:txBody>
      </p:sp>
      <p:pic>
        <p:nvPicPr>
          <p:cNvPr id="4" name="Content Placeholder 4"/>
          <p:cNvPicPr>
            <a:picLocks noGrp="1" noChangeAspect="1"/>
          </p:cNvPicPr>
          <p:nvPr>
            <p:ph sz="half" idx="14"/>
          </p:nvPr>
        </p:nvPicPr>
        <p:blipFill rotWithShape="1">
          <a:blip r:embed="rId2"/>
          <a:srcRect t="7474" r="5971" b="1982"/>
          <a:stretch/>
        </p:blipFill>
        <p:spPr>
          <a:xfrm>
            <a:off x="334381" y="1752600"/>
            <a:ext cx="8475237" cy="4648200"/>
          </a:xfrm>
          <a:prstGeom prst="rect">
            <a:avLst/>
          </a:prstGeom>
        </p:spPr>
      </p:pic>
    </p:spTree>
    <p:extLst>
      <p:ext uri="{BB962C8B-B14F-4D97-AF65-F5344CB8AC3E}">
        <p14:creationId xmlns:p14="http://schemas.microsoft.com/office/powerpoint/2010/main" val="16645458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altLang="en-US" dirty="0"/>
              <a:t>What is in your Academic File?</a:t>
            </a:r>
            <a:endParaRPr lang="en-US" dirty="0"/>
          </a:p>
        </p:txBody>
      </p:sp>
    </p:spTree>
    <p:extLst>
      <p:ext uri="{BB962C8B-B14F-4D97-AF65-F5344CB8AC3E}">
        <p14:creationId xmlns:p14="http://schemas.microsoft.com/office/powerpoint/2010/main" val="164905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defRPr/>
            </a:pPr>
            <a:r>
              <a:rPr lang="en-US" sz="2400" dirty="0">
                <a:solidFill>
                  <a:schemeClr val="tx1"/>
                </a:solidFill>
                <a:latin typeface="+mn-lt"/>
                <a:cs typeface="Arial" panose="020B0604020202020204" pitchFamily="34" charset="0"/>
              </a:rPr>
              <a:t>Documents:</a:t>
            </a:r>
          </a:p>
          <a:p>
            <a:pPr marL="800100" lvl="1" indent="-342900">
              <a:buFont typeface="+mj-lt"/>
              <a:buAutoNum type="arabicPeriod"/>
              <a:defRPr/>
            </a:pPr>
            <a:r>
              <a:rPr lang="en-US" dirty="0">
                <a:solidFill>
                  <a:schemeClr val="tx1"/>
                </a:solidFill>
                <a:cs typeface="Arial" panose="020B0604020202020204" pitchFamily="34" charset="0"/>
              </a:rPr>
              <a:t>Biography/Bibliography Form</a:t>
            </a:r>
          </a:p>
          <a:p>
            <a:pPr marL="800100" lvl="1" indent="-342900">
              <a:buFont typeface="+mj-lt"/>
              <a:buAutoNum type="arabicPeriod"/>
              <a:defRPr/>
            </a:pPr>
            <a:r>
              <a:rPr lang="en-US" dirty="0">
                <a:solidFill>
                  <a:schemeClr val="tx1"/>
                </a:solidFill>
                <a:cs typeface="Arial" panose="020B0604020202020204" pitchFamily="34" charset="0"/>
              </a:rPr>
              <a:t>Candidate’s Research Statement</a:t>
            </a:r>
          </a:p>
          <a:p>
            <a:pPr marL="800100" lvl="1" indent="-342900">
              <a:buFont typeface="+mj-lt"/>
              <a:buAutoNum type="arabicPeriod"/>
              <a:defRPr/>
            </a:pPr>
            <a:r>
              <a:rPr lang="en-US" dirty="0">
                <a:solidFill>
                  <a:schemeClr val="tx1"/>
                </a:solidFill>
                <a:cs typeface="Arial" panose="020B0604020202020204" pitchFamily="34" charset="0"/>
              </a:rPr>
              <a:t>Publications</a:t>
            </a:r>
          </a:p>
          <a:p>
            <a:pPr marL="800100" lvl="1" indent="-342900">
              <a:buFont typeface="+mj-lt"/>
              <a:buAutoNum type="arabicPeriod"/>
              <a:defRPr/>
            </a:pPr>
            <a:r>
              <a:rPr lang="en-US" dirty="0">
                <a:solidFill>
                  <a:schemeClr val="tx1"/>
                </a:solidFill>
                <a:cs typeface="Arial" panose="020B0604020202020204" pitchFamily="34" charset="0"/>
              </a:rPr>
              <a:t>Referee List and CV (If promotion or career review file)</a:t>
            </a:r>
          </a:p>
          <a:p>
            <a:pPr>
              <a:defRPr/>
            </a:pPr>
            <a:r>
              <a:rPr lang="en-US" sz="2400" dirty="0">
                <a:solidFill>
                  <a:schemeClr val="tx1"/>
                </a:solidFill>
                <a:latin typeface="+mn-lt"/>
                <a:cs typeface="Arial" panose="020B0604020202020204" pitchFamily="34" charset="0"/>
              </a:rPr>
              <a:t>Process:</a:t>
            </a:r>
          </a:p>
          <a:p>
            <a:pPr lvl="1">
              <a:defRPr/>
            </a:pPr>
            <a:r>
              <a:rPr lang="en-US" dirty="0">
                <a:solidFill>
                  <a:schemeClr val="tx1"/>
                </a:solidFill>
                <a:cs typeface="Arial" panose="020B0604020202020204" pitchFamily="34" charset="0"/>
              </a:rPr>
              <a:t>Email documents according to </a:t>
            </a:r>
            <a:r>
              <a:rPr lang="en-US" dirty="0" smtClean="0">
                <a:solidFill>
                  <a:schemeClr val="tx1"/>
                </a:solidFill>
                <a:cs typeface="Arial" panose="020B0604020202020204" pitchFamily="34" charset="0"/>
              </a:rPr>
              <a:t>your </a:t>
            </a:r>
            <a:r>
              <a:rPr lang="en-US" dirty="0">
                <a:solidFill>
                  <a:schemeClr val="tx1"/>
                </a:solidFill>
                <a:cs typeface="Arial" panose="020B0604020202020204" pitchFamily="34" charset="0"/>
              </a:rPr>
              <a:t>solicitation for materials email </a:t>
            </a:r>
            <a:endParaRPr lang="en-US" dirty="0" smtClean="0">
              <a:solidFill>
                <a:schemeClr val="tx1"/>
              </a:solidFill>
              <a:cs typeface="Arial" panose="020B0604020202020204" pitchFamily="34" charset="0"/>
            </a:endParaRPr>
          </a:p>
          <a:p>
            <a:pPr lvl="1">
              <a:defRPr/>
            </a:pPr>
            <a:r>
              <a:rPr lang="en-US" dirty="0" smtClean="0">
                <a:solidFill>
                  <a:schemeClr val="tx1"/>
                </a:solidFill>
                <a:cs typeface="Arial" panose="020B0604020202020204" pitchFamily="34" charset="0"/>
              </a:rPr>
              <a:t>Final</a:t>
            </a:r>
            <a:r>
              <a:rPr lang="en-US" dirty="0">
                <a:solidFill>
                  <a:schemeClr val="tx1"/>
                </a:solidFill>
                <a:cs typeface="Arial" panose="020B0604020202020204" pitchFamily="34" charset="0"/>
              </a:rPr>
              <a:t>, edited versions will be uploaded into </a:t>
            </a:r>
            <a:r>
              <a:rPr lang="en-US" dirty="0" err="1">
                <a:solidFill>
                  <a:schemeClr val="tx1"/>
                </a:solidFill>
                <a:cs typeface="Arial" panose="020B0604020202020204" pitchFamily="34" charset="0"/>
              </a:rPr>
              <a:t>Interfolio</a:t>
            </a:r>
            <a:r>
              <a:rPr lang="en-US" dirty="0">
                <a:solidFill>
                  <a:schemeClr val="tx1"/>
                </a:solidFill>
                <a:cs typeface="Arial" panose="020B0604020202020204" pitchFamily="34" charset="0"/>
              </a:rPr>
              <a:t> – we will send you the User Guide and you will use your SSO to access </a:t>
            </a:r>
            <a:r>
              <a:rPr lang="en-US" dirty="0" err="1">
                <a:solidFill>
                  <a:schemeClr val="tx1"/>
                </a:solidFill>
                <a:cs typeface="Arial" panose="020B0604020202020204" pitchFamily="34" charset="0"/>
              </a:rPr>
              <a:t>Interfolio</a:t>
            </a:r>
            <a:endParaRPr lang="en-US" dirty="0">
              <a:solidFill>
                <a:schemeClr val="tx1"/>
              </a:solidFill>
              <a:cs typeface="Arial" panose="020B0604020202020204" pitchFamily="34" charset="0"/>
            </a:endParaRPr>
          </a:p>
          <a:p>
            <a:pPr lvl="1">
              <a:defRPr/>
            </a:pPr>
            <a:r>
              <a:rPr lang="en-US" dirty="0">
                <a:solidFill>
                  <a:schemeClr val="tx1"/>
                </a:solidFill>
                <a:cs typeface="Arial" panose="020B0604020202020204" pitchFamily="34" charset="0"/>
              </a:rPr>
              <a:t>Adhere to deadlines in your email </a:t>
            </a:r>
            <a:r>
              <a:rPr lang="en-US" dirty="0" smtClean="0">
                <a:solidFill>
                  <a:schemeClr val="tx1"/>
                </a:solidFill>
                <a:cs typeface="Arial" panose="020B0604020202020204" pitchFamily="34" charset="0"/>
              </a:rPr>
              <a:t>solicitation</a:t>
            </a:r>
            <a:endParaRPr lang="en-US" dirty="0">
              <a:solidFill>
                <a:schemeClr val="tx1"/>
              </a:solidFill>
              <a:cs typeface="Arial" panose="020B0604020202020204" pitchFamily="34" charset="0"/>
            </a:endParaRPr>
          </a:p>
        </p:txBody>
      </p:sp>
      <p:sp>
        <p:nvSpPr>
          <p:cNvPr id="3" name="Text Placeholder 2"/>
          <p:cNvSpPr>
            <a:spLocks noGrp="1"/>
          </p:cNvSpPr>
          <p:nvPr>
            <p:ph type="body" idx="13"/>
          </p:nvPr>
        </p:nvSpPr>
        <p:spPr/>
        <p:txBody>
          <a:bodyPr/>
          <a:lstStyle/>
          <a:p>
            <a:r>
              <a:rPr lang="en-US" dirty="0" smtClean="0"/>
              <a:t>Your Review Packet</a:t>
            </a:r>
            <a:endParaRPr lang="en-US" dirty="0"/>
          </a:p>
        </p:txBody>
      </p:sp>
    </p:spTree>
    <p:extLst>
      <p:ext uri="{BB962C8B-B14F-4D97-AF65-F5344CB8AC3E}">
        <p14:creationId xmlns:p14="http://schemas.microsoft.com/office/powerpoint/2010/main" val="13333861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a:t>UC San Diego Academic Biography</a:t>
            </a:r>
            <a:endParaRPr lang="en-US" dirty="0"/>
          </a:p>
        </p:txBody>
      </p:sp>
      <p:pic>
        <p:nvPicPr>
          <p:cNvPr id="4" name="Picture 6"/>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1143000" y="1299409"/>
            <a:ext cx="6858000" cy="555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ltiply 4"/>
          <p:cNvSpPr/>
          <p:nvPr/>
        </p:nvSpPr>
        <p:spPr>
          <a:xfrm>
            <a:off x="6629400" y="32766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
          <p:cNvSpPr txBox="1">
            <a:spLocks noChangeArrowheads="1"/>
          </p:cNvSpPr>
          <p:nvPr/>
        </p:nvSpPr>
        <p:spPr bwMode="auto">
          <a:xfrm>
            <a:off x="7848600" y="2348445"/>
            <a:ext cx="129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1400" dirty="0">
                <a:solidFill>
                  <a:schemeClr val="tx1"/>
                </a:solidFill>
                <a:latin typeface="Arial" panose="020B0604020202020204" pitchFamily="34" charset="0"/>
              </a:rPr>
              <a:t>This column has been</a:t>
            </a:r>
          </a:p>
          <a:p>
            <a:pPr eaLnBrk="1" hangingPunct="1">
              <a:spcBef>
                <a:spcPct val="0"/>
              </a:spcBef>
              <a:spcAft>
                <a:spcPct val="0"/>
              </a:spcAft>
              <a:buClrTx/>
              <a:buSzTx/>
              <a:buFontTx/>
              <a:buNone/>
            </a:pPr>
            <a:r>
              <a:rPr lang="en-US" altLang="en-US" sz="1400" dirty="0">
                <a:solidFill>
                  <a:schemeClr val="tx1"/>
                </a:solidFill>
                <a:latin typeface="Arial" panose="020B0604020202020204" pitchFamily="34" charset="0"/>
              </a:rPr>
              <a:t>Omitted due to Assembly</a:t>
            </a:r>
          </a:p>
          <a:p>
            <a:pPr eaLnBrk="1" hangingPunct="1">
              <a:spcBef>
                <a:spcPct val="0"/>
              </a:spcBef>
              <a:spcAft>
                <a:spcPct val="0"/>
              </a:spcAft>
              <a:buClrTx/>
              <a:buSzTx/>
              <a:buFontTx/>
              <a:buNone/>
            </a:pPr>
            <a:r>
              <a:rPr lang="en-US" altLang="en-US" sz="1400" dirty="0">
                <a:solidFill>
                  <a:schemeClr val="tx1"/>
                </a:solidFill>
                <a:latin typeface="Arial" panose="020B0604020202020204" pitchFamily="34" charset="0"/>
              </a:rPr>
              <a:t>Bill 168, which prohibits California</a:t>
            </a:r>
          </a:p>
          <a:p>
            <a:pPr eaLnBrk="1" hangingPunct="1">
              <a:spcBef>
                <a:spcPct val="0"/>
              </a:spcBef>
              <a:spcAft>
                <a:spcPct val="0"/>
              </a:spcAft>
              <a:buClrTx/>
              <a:buSzTx/>
              <a:buFontTx/>
              <a:buNone/>
            </a:pPr>
            <a:r>
              <a:rPr lang="en-US" altLang="en-US" sz="1400" dirty="0">
                <a:solidFill>
                  <a:schemeClr val="tx1"/>
                </a:solidFill>
                <a:latin typeface="Arial" panose="020B0604020202020204" pitchFamily="34" charset="0"/>
              </a:rPr>
              <a:t>Employers from inquiring about</a:t>
            </a:r>
          </a:p>
          <a:p>
            <a:pPr eaLnBrk="1" hangingPunct="1">
              <a:spcBef>
                <a:spcPct val="0"/>
              </a:spcBef>
              <a:spcAft>
                <a:spcPct val="0"/>
              </a:spcAft>
              <a:buClrTx/>
              <a:buSzTx/>
              <a:buFontTx/>
              <a:buNone/>
            </a:pPr>
            <a:r>
              <a:rPr lang="en-US" altLang="en-US" sz="1400" dirty="0">
                <a:solidFill>
                  <a:schemeClr val="tx1"/>
                </a:solidFill>
                <a:latin typeface="Arial" panose="020B0604020202020204" pitchFamily="34" charset="0"/>
              </a:rPr>
              <a:t>Salary history.</a:t>
            </a:r>
          </a:p>
        </p:txBody>
      </p:sp>
    </p:spTree>
    <p:extLst>
      <p:ext uri="{BB962C8B-B14F-4D97-AF65-F5344CB8AC3E}">
        <p14:creationId xmlns:p14="http://schemas.microsoft.com/office/powerpoint/2010/main" val="32190677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a:t>UC San Diego Academic Biography</a:t>
            </a:r>
            <a:endParaRPr lang="en-US" dirty="0"/>
          </a:p>
        </p:txBody>
      </p:sp>
      <p:pic>
        <p:nvPicPr>
          <p:cNvPr id="4" name="Picture 8"/>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628649" y="1517791"/>
            <a:ext cx="7918313" cy="4806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
          <p:cNvSpPr txBox="1">
            <a:spLocks noChangeArrowheads="1"/>
          </p:cNvSpPr>
          <p:nvPr/>
        </p:nvSpPr>
        <p:spPr bwMode="auto">
          <a:xfrm>
            <a:off x="1693863" y="1160463"/>
            <a:ext cx="6011862" cy="3698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Do not delete previous info -- Please provide dates in all sections</a:t>
            </a:r>
          </a:p>
        </p:txBody>
      </p:sp>
      <p:sp>
        <p:nvSpPr>
          <p:cNvPr id="6" name="TextBox 3"/>
          <p:cNvSpPr txBox="1">
            <a:spLocks noChangeArrowheads="1"/>
          </p:cNvSpPr>
          <p:nvPr/>
        </p:nvSpPr>
        <p:spPr bwMode="auto">
          <a:xfrm>
            <a:off x="1693863" y="2667000"/>
            <a:ext cx="6178550" cy="307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400" b="1" dirty="0"/>
              <a:t>Required for Research Scientist Series – encouraged for Project Scientist series</a:t>
            </a:r>
          </a:p>
        </p:txBody>
      </p:sp>
      <p:sp>
        <p:nvSpPr>
          <p:cNvPr id="7" name="Rectangle 6"/>
          <p:cNvSpPr/>
          <p:nvPr/>
        </p:nvSpPr>
        <p:spPr>
          <a:xfrm>
            <a:off x="6400800" y="5105400"/>
            <a:ext cx="1981200" cy="381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5"/>
          <p:cNvSpPr txBox="1">
            <a:spLocks noChangeArrowheads="1"/>
          </p:cNvSpPr>
          <p:nvPr/>
        </p:nvSpPr>
        <p:spPr bwMode="auto">
          <a:xfrm>
            <a:off x="1347788" y="5548313"/>
            <a:ext cx="6584950" cy="36988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a:t>Current during review period for merits, list historical for career reviews</a:t>
            </a:r>
          </a:p>
        </p:txBody>
      </p:sp>
    </p:spTree>
    <p:extLst>
      <p:ext uri="{BB962C8B-B14F-4D97-AF65-F5344CB8AC3E}">
        <p14:creationId xmlns:p14="http://schemas.microsoft.com/office/powerpoint/2010/main" val="34667047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628650" y="612362"/>
            <a:ext cx="7886700" cy="1049036"/>
          </a:xfrm>
        </p:spPr>
        <p:txBody>
          <a:bodyPr/>
          <a:lstStyle/>
          <a:p>
            <a:r>
              <a:rPr lang="en-US" dirty="0"/>
              <a:t>UC San Diego Academic </a:t>
            </a:r>
            <a:r>
              <a:rPr lang="en-US" dirty="0" smtClean="0"/>
              <a:t>Biography</a:t>
            </a:r>
            <a:endParaRPr lang="en-US" dirty="0"/>
          </a:p>
        </p:txBody>
      </p:sp>
      <p:pic>
        <p:nvPicPr>
          <p:cNvPr id="4" name="Picture 5"/>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607548" y="1371600"/>
            <a:ext cx="7921054" cy="4923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
          <p:cNvSpPr txBox="1">
            <a:spLocks noChangeArrowheads="1"/>
          </p:cNvSpPr>
          <p:nvPr/>
        </p:nvSpPr>
        <p:spPr bwMode="auto">
          <a:xfrm>
            <a:off x="2362200" y="2153142"/>
            <a:ext cx="3495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Do not duplicate entries in Section B</a:t>
            </a:r>
          </a:p>
        </p:txBody>
      </p:sp>
      <p:sp>
        <p:nvSpPr>
          <p:cNvPr id="6" name="TextBox 1"/>
          <p:cNvSpPr txBox="1">
            <a:spLocks noChangeArrowheads="1"/>
          </p:cNvSpPr>
          <p:nvPr/>
        </p:nvSpPr>
        <p:spPr bwMode="auto">
          <a:xfrm>
            <a:off x="2057400" y="3374723"/>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Indicate # and year of reviews, </a:t>
            </a:r>
            <a:r>
              <a:rPr lang="en-US" altLang="en-US" dirty="0" err="1"/>
              <a:t>ie</a:t>
            </a:r>
            <a:r>
              <a:rPr lang="en-US" altLang="en-US" dirty="0"/>
              <a:t> “</a:t>
            </a:r>
            <a:r>
              <a:rPr lang="en-US" altLang="en-US" b="1" i="1" dirty="0"/>
              <a:t>Journal of Energy; 2019 (2</a:t>
            </a:r>
            <a:r>
              <a:rPr lang="en-US" altLang="en-US" dirty="0"/>
              <a:t>)”</a:t>
            </a:r>
          </a:p>
        </p:txBody>
      </p:sp>
      <p:sp>
        <p:nvSpPr>
          <p:cNvPr id="7" name="TextBox 6"/>
          <p:cNvSpPr txBox="1">
            <a:spLocks noChangeArrowheads="1"/>
          </p:cNvSpPr>
          <p:nvPr/>
        </p:nvSpPr>
        <p:spPr bwMode="auto">
          <a:xfrm>
            <a:off x="1219200" y="5146648"/>
            <a:ext cx="6178550" cy="307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400" b="1"/>
              <a:t>Required for Research Scientist Series – encouraged for Project Scientist series</a:t>
            </a:r>
          </a:p>
        </p:txBody>
      </p:sp>
    </p:spTree>
    <p:extLst>
      <p:ext uri="{BB962C8B-B14F-4D97-AF65-F5344CB8AC3E}">
        <p14:creationId xmlns:p14="http://schemas.microsoft.com/office/powerpoint/2010/main" val="35563807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UC San Diego Academic Biography</a:t>
            </a:r>
            <a:endParaRPr lang="en-US" dirty="0"/>
          </a:p>
        </p:txBody>
      </p:sp>
      <p:pic>
        <p:nvPicPr>
          <p:cNvPr id="4" name="Content Placeholder 3"/>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1295400" y="1292484"/>
            <a:ext cx="6096000" cy="542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2667000" y="2438400"/>
            <a:ext cx="914400" cy="369888"/>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UCSD</a:t>
            </a:r>
          </a:p>
        </p:txBody>
      </p:sp>
      <p:sp>
        <p:nvSpPr>
          <p:cNvPr id="8" name="TextBox 1"/>
          <p:cNvSpPr txBox="1">
            <a:spLocks noChangeArrowheads="1"/>
          </p:cNvSpPr>
          <p:nvPr/>
        </p:nvSpPr>
        <p:spPr bwMode="auto">
          <a:xfrm>
            <a:off x="5105400" y="3505200"/>
            <a:ext cx="914400" cy="369888"/>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UCSD</a:t>
            </a:r>
          </a:p>
        </p:txBody>
      </p:sp>
      <p:sp>
        <p:nvSpPr>
          <p:cNvPr id="9" name="TextBox 1"/>
          <p:cNvSpPr txBox="1">
            <a:spLocks noChangeArrowheads="1"/>
          </p:cNvSpPr>
          <p:nvPr/>
        </p:nvSpPr>
        <p:spPr bwMode="auto">
          <a:xfrm>
            <a:off x="2895600" y="6172200"/>
            <a:ext cx="1295400" cy="369332"/>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smtClean="0"/>
              <a:t>Non-UCSD</a:t>
            </a:r>
            <a:endParaRPr lang="en-US" altLang="en-US" dirty="0"/>
          </a:p>
        </p:txBody>
      </p:sp>
    </p:spTree>
    <p:extLst>
      <p:ext uri="{BB962C8B-B14F-4D97-AF65-F5344CB8AC3E}">
        <p14:creationId xmlns:p14="http://schemas.microsoft.com/office/powerpoint/2010/main" val="24232096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4"/>
          </p:nvPr>
        </p:nvSpPr>
        <p:spPr>
          <a:xfrm>
            <a:off x="628650" y="1828800"/>
            <a:ext cx="5829300" cy="4648200"/>
          </a:xfrm>
        </p:spPr>
        <p:txBody>
          <a:bodyPr/>
          <a:lstStyle/>
          <a:p>
            <a:pPr>
              <a:spcBef>
                <a:spcPts val="0"/>
              </a:spcBef>
            </a:pPr>
            <a:r>
              <a:rPr lang="en-US" b="1" dirty="0" smtClean="0"/>
              <a:t>Cory </a:t>
            </a:r>
            <a:r>
              <a:rPr lang="en-US" b="1" dirty="0"/>
              <a:t>Davis</a:t>
            </a:r>
            <a:r>
              <a:rPr lang="en-US" dirty="0"/>
              <a:t>, </a:t>
            </a:r>
            <a:r>
              <a:rPr lang="en-US" dirty="0" smtClean="0"/>
              <a:t>PhD</a:t>
            </a:r>
          </a:p>
          <a:p>
            <a:pPr>
              <a:spcBef>
                <a:spcPts val="0"/>
              </a:spcBef>
            </a:pPr>
            <a:r>
              <a:rPr lang="en-US" dirty="0" smtClean="0"/>
              <a:t>Senior Academic Personnel Analyst</a:t>
            </a:r>
          </a:p>
          <a:p>
            <a:pPr>
              <a:spcBef>
                <a:spcPts val="0"/>
              </a:spcBef>
            </a:pPr>
            <a:r>
              <a:rPr lang="en-US" dirty="0" smtClean="0"/>
              <a:t>Office </a:t>
            </a:r>
            <a:r>
              <a:rPr lang="en-US" dirty="0"/>
              <a:t>of Research </a:t>
            </a:r>
            <a:r>
              <a:rPr lang="en-US" dirty="0" smtClean="0"/>
              <a:t>Affairs</a:t>
            </a:r>
          </a:p>
          <a:p>
            <a:pPr>
              <a:spcBef>
                <a:spcPts val="0"/>
              </a:spcBef>
            </a:pPr>
            <a:r>
              <a:rPr lang="en-US" dirty="0" smtClean="0"/>
              <a:t>ora-ap@ucsd.edu</a:t>
            </a:r>
            <a:endParaRPr lang="en-US" dirty="0"/>
          </a:p>
          <a:p>
            <a:pPr>
              <a:spcBef>
                <a:spcPts val="0"/>
              </a:spcBef>
            </a:pPr>
            <a:endParaRPr lang="en-US" b="1" dirty="0" smtClean="0"/>
          </a:p>
          <a:p>
            <a:pPr>
              <a:spcBef>
                <a:spcPts val="0"/>
              </a:spcBef>
            </a:pPr>
            <a:endParaRPr lang="en-US" b="1" dirty="0"/>
          </a:p>
          <a:p>
            <a:pPr>
              <a:spcBef>
                <a:spcPts val="0"/>
              </a:spcBef>
            </a:pPr>
            <a:r>
              <a:rPr lang="en-US" b="1" dirty="0" smtClean="0"/>
              <a:t>Catherine Schumacher</a:t>
            </a:r>
            <a:endParaRPr lang="en-US" dirty="0" smtClean="0"/>
          </a:p>
          <a:p>
            <a:pPr>
              <a:spcBef>
                <a:spcPts val="0"/>
              </a:spcBef>
            </a:pPr>
            <a:r>
              <a:rPr lang="en-US" dirty="0" smtClean="0"/>
              <a:t>ORU </a:t>
            </a:r>
            <a:r>
              <a:rPr lang="en-US" dirty="0"/>
              <a:t>AP </a:t>
            </a:r>
            <a:r>
              <a:rPr lang="en-US" dirty="0" smtClean="0"/>
              <a:t>Analyst </a:t>
            </a:r>
          </a:p>
          <a:p>
            <a:pPr>
              <a:spcBef>
                <a:spcPts val="0"/>
              </a:spcBef>
            </a:pPr>
            <a:r>
              <a:rPr lang="en-US" dirty="0" smtClean="0"/>
              <a:t>VCR </a:t>
            </a:r>
            <a:r>
              <a:rPr lang="en-US" dirty="0"/>
              <a:t>Core </a:t>
            </a:r>
            <a:r>
              <a:rPr lang="en-US" dirty="0" smtClean="0"/>
              <a:t>Services</a:t>
            </a:r>
          </a:p>
          <a:p>
            <a:pPr>
              <a:spcBef>
                <a:spcPts val="0"/>
              </a:spcBef>
            </a:pPr>
            <a:r>
              <a:rPr lang="en-US" dirty="0" smtClean="0"/>
              <a:t>oru-academics@ucsd.edu</a:t>
            </a:r>
            <a:endParaRPr lang="en-US" dirty="0"/>
          </a:p>
          <a:p>
            <a:pPr>
              <a:spcBef>
                <a:spcPts val="0"/>
              </a:spcBef>
            </a:pPr>
            <a:endParaRPr lang="en-US" dirty="0" smtClean="0"/>
          </a:p>
          <a:p>
            <a:pPr>
              <a:spcBef>
                <a:spcPts val="0"/>
              </a:spcBef>
            </a:pPr>
            <a:endParaRPr lang="en-US" dirty="0"/>
          </a:p>
        </p:txBody>
      </p:sp>
      <p:sp>
        <p:nvSpPr>
          <p:cNvPr id="4" name="Text Placeholder 3"/>
          <p:cNvSpPr>
            <a:spLocks noGrp="1"/>
          </p:cNvSpPr>
          <p:nvPr>
            <p:ph type="body" idx="13"/>
          </p:nvPr>
        </p:nvSpPr>
        <p:spPr/>
        <p:txBody>
          <a:bodyPr/>
          <a:lstStyle/>
          <a:p>
            <a:r>
              <a:rPr lang="en-US" dirty="0" smtClean="0"/>
              <a:t>Introductions</a:t>
            </a:r>
            <a:endParaRPr lang="en-US" dirty="0"/>
          </a:p>
        </p:txBody>
      </p:sp>
    </p:spTree>
    <p:extLst>
      <p:ext uri="{BB962C8B-B14F-4D97-AF65-F5344CB8AC3E}">
        <p14:creationId xmlns:p14="http://schemas.microsoft.com/office/powerpoint/2010/main" val="68885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UC San Diego Academic Biography</a:t>
            </a:r>
            <a:endParaRPr lang="en-US" dirty="0"/>
          </a:p>
        </p:txBody>
      </p:sp>
      <p:pic>
        <p:nvPicPr>
          <p:cNvPr id="4" name="Picture 33"/>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628650" y="1600200"/>
            <a:ext cx="7886700" cy="502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1491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Bibliography—Section A</a:t>
            </a:r>
            <a:endParaRPr lang="en-US" dirty="0"/>
          </a:p>
        </p:txBody>
      </p:sp>
      <p:pic>
        <p:nvPicPr>
          <p:cNvPr id="4" name="Picture 4"/>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641788" y="1600200"/>
            <a:ext cx="7740212" cy="517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
          <p:cNvSpPr txBox="1">
            <a:spLocks noChangeArrowheads="1"/>
          </p:cNvSpPr>
          <p:nvPr/>
        </p:nvSpPr>
        <p:spPr bwMode="auto">
          <a:xfrm>
            <a:off x="937637" y="1170467"/>
            <a:ext cx="7148513" cy="3683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Be sure to submit PDFs for any listed “in press” and/or “accepted” citations</a:t>
            </a:r>
          </a:p>
        </p:txBody>
      </p:sp>
      <p:sp>
        <p:nvSpPr>
          <p:cNvPr id="6" name="TextBox 2"/>
          <p:cNvSpPr txBox="1">
            <a:spLocks noChangeArrowheads="1"/>
          </p:cNvSpPr>
          <p:nvPr/>
        </p:nvSpPr>
        <p:spPr bwMode="auto">
          <a:xfrm>
            <a:off x="6077962" y="1717045"/>
            <a:ext cx="2008188" cy="369888"/>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Refereed works only</a:t>
            </a:r>
          </a:p>
        </p:txBody>
      </p:sp>
    </p:spTree>
    <p:extLst>
      <p:ext uri="{BB962C8B-B14F-4D97-AF65-F5344CB8AC3E}">
        <p14:creationId xmlns:p14="http://schemas.microsoft.com/office/powerpoint/2010/main" val="951436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lnSpc>
                <a:spcPct val="80000"/>
              </a:lnSpc>
              <a:spcBef>
                <a:spcPts val="0"/>
              </a:spcBef>
              <a:defRPr/>
            </a:pPr>
            <a:r>
              <a:rPr lang="en-US" sz="2000" b="1" dirty="0" smtClean="0">
                <a:latin typeface="+mn-lt"/>
                <a:cs typeface="Arial" panose="020B0604020202020204" pitchFamily="34" charset="0"/>
              </a:rPr>
              <a:t>A</a:t>
            </a:r>
            <a:r>
              <a:rPr lang="en-US" sz="2000" b="1" dirty="0">
                <a:latin typeface="+mn-lt"/>
                <a:cs typeface="Arial" panose="020B0604020202020204" pitchFamily="34" charset="0"/>
              </a:rPr>
              <a:t>.  </a:t>
            </a:r>
            <a:r>
              <a:rPr lang="en-US" sz="2000" b="1" u="sng" dirty="0">
                <a:latin typeface="+mn-lt"/>
                <a:cs typeface="Arial" panose="020B0604020202020204" pitchFamily="34" charset="0"/>
              </a:rPr>
              <a:t>PRIMARY PUBLISHED OR CREATIVE WORK </a:t>
            </a:r>
            <a:r>
              <a:rPr lang="en-US" sz="2000" b="1" dirty="0">
                <a:latin typeface="+mn-lt"/>
                <a:cs typeface="Arial" panose="020B0604020202020204" pitchFamily="34" charset="0"/>
              </a:rPr>
              <a:t> </a:t>
            </a:r>
          </a:p>
          <a:p>
            <a:pPr>
              <a:lnSpc>
                <a:spcPct val="80000"/>
              </a:lnSpc>
              <a:spcBef>
                <a:spcPts val="0"/>
              </a:spcBef>
              <a:defRPr/>
            </a:pPr>
            <a:endParaRPr lang="en-US" sz="2000" b="1" dirty="0">
              <a:latin typeface="+mn-lt"/>
              <a:cs typeface="Arial" panose="020B0604020202020204" pitchFamily="34" charset="0"/>
            </a:endParaRPr>
          </a:p>
          <a:p>
            <a:pPr>
              <a:lnSpc>
                <a:spcPct val="80000"/>
              </a:lnSpc>
              <a:spcBef>
                <a:spcPts val="0"/>
              </a:spcBef>
              <a:defRPr/>
            </a:pPr>
            <a:r>
              <a:rPr lang="en-US" sz="2000" dirty="0">
                <a:latin typeface="+mn-lt"/>
                <a:cs typeface="Arial" panose="020B0604020202020204" pitchFamily="34" charset="0"/>
              </a:rPr>
              <a:t>Section A consists of work published in the open literature (peer reviewed), which one may reasonably expect to find in libraries outside of UCSD.  </a:t>
            </a:r>
          </a:p>
          <a:p>
            <a:pPr>
              <a:lnSpc>
                <a:spcPct val="80000"/>
              </a:lnSpc>
              <a:spcBef>
                <a:spcPts val="0"/>
              </a:spcBef>
              <a:defRPr/>
            </a:pPr>
            <a:endParaRPr lang="en-US" sz="2000" b="1" dirty="0">
              <a:latin typeface="+mn-lt"/>
              <a:cs typeface="Arial" panose="020B0604020202020204" pitchFamily="34" charset="0"/>
            </a:endParaRPr>
          </a:p>
          <a:p>
            <a:pPr>
              <a:lnSpc>
                <a:spcPct val="80000"/>
              </a:lnSpc>
              <a:spcBef>
                <a:spcPts val="0"/>
              </a:spcBef>
              <a:defRPr/>
            </a:pPr>
            <a:r>
              <a:rPr lang="en-US" sz="2000" b="1" u="sng" dirty="0">
                <a:latin typeface="+mn-lt"/>
                <a:cs typeface="Arial" panose="020B0604020202020204" pitchFamily="34" charset="0"/>
              </a:rPr>
              <a:t>Article </a:t>
            </a:r>
            <a:r>
              <a:rPr lang="en-US" sz="2000" b="1" u="sng" dirty="0" smtClean="0">
                <a:latin typeface="+mn-lt"/>
                <a:cs typeface="Arial" panose="020B0604020202020204" pitchFamily="34" charset="0"/>
              </a:rPr>
              <a:t>Type</a:t>
            </a:r>
            <a:endParaRPr lang="en-US" sz="2000" b="1" dirty="0">
              <a:latin typeface="+mn-lt"/>
              <a:cs typeface="Arial" panose="020B0604020202020204" pitchFamily="34" charset="0"/>
            </a:endParaRPr>
          </a:p>
          <a:p>
            <a:pPr marL="342900" indent="-342900">
              <a:lnSpc>
                <a:spcPct val="80000"/>
              </a:lnSpc>
              <a:spcBef>
                <a:spcPts val="600"/>
              </a:spcBef>
              <a:buFont typeface="Arial" pitchFamily="34" charset="0"/>
              <a:buChar char="•"/>
              <a:defRPr/>
            </a:pPr>
            <a:r>
              <a:rPr lang="en-US" sz="2000" dirty="0">
                <a:latin typeface="+mn-lt"/>
                <a:cs typeface="Arial" panose="020B0604020202020204" pitchFamily="34" charset="0"/>
              </a:rPr>
              <a:t>Research Articles</a:t>
            </a:r>
          </a:p>
          <a:p>
            <a:pPr marL="342900" indent="-342900">
              <a:lnSpc>
                <a:spcPct val="80000"/>
              </a:lnSpc>
              <a:spcBef>
                <a:spcPts val="0"/>
              </a:spcBef>
              <a:buFont typeface="Arial" pitchFamily="34" charset="0"/>
              <a:buChar char="•"/>
              <a:defRPr/>
            </a:pPr>
            <a:r>
              <a:rPr lang="en-US" sz="2000" dirty="0">
                <a:latin typeface="+mn-lt"/>
                <a:cs typeface="Arial" panose="020B0604020202020204" pitchFamily="34" charset="0"/>
              </a:rPr>
              <a:t>Peer Reviewed Books</a:t>
            </a:r>
          </a:p>
          <a:p>
            <a:pPr marL="342900" indent="-342900">
              <a:lnSpc>
                <a:spcPct val="80000"/>
              </a:lnSpc>
              <a:spcBef>
                <a:spcPts val="0"/>
              </a:spcBef>
              <a:buFont typeface="Arial" pitchFamily="34" charset="0"/>
              <a:buChar char="•"/>
              <a:defRPr/>
            </a:pPr>
            <a:r>
              <a:rPr lang="en-US" sz="2000" dirty="0">
                <a:latin typeface="+mn-lt"/>
                <a:cs typeface="Arial" panose="020B0604020202020204" pitchFamily="34" charset="0"/>
              </a:rPr>
              <a:t>Peer Reviewed Book Chapters</a:t>
            </a:r>
          </a:p>
          <a:p>
            <a:pPr marL="342900" indent="-342900">
              <a:lnSpc>
                <a:spcPct val="80000"/>
              </a:lnSpc>
              <a:spcBef>
                <a:spcPts val="0"/>
              </a:spcBef>
              <a:buFont typeface="Arial" pitchFamily="34" charset="0"/>
              <a:buChar char="•"/>
              <a:defRPr/>
            </a:pPr>
            <a:r>
              <a:rPr lang="en-US" sz="2000" dirty="0">
                <a:latin typeface="+mn-lt"/>
                <a:cs typeface="Arial" panose="020B0604020202020204" pitchFamily="34" charset="0"/>
              </a:rPr>
              <a:t>Peer Reviewed Review Articles</a:t>
            </a:r>
          </a:p>
          <a:p>
            <a:pPr marL="342900" indent="-342900">
              <a:lnSpc>
                <a:spcPct val="80000"/>
              </a:lnSpc>
              <a:spcBef>
                <a:spcPts val="0"/>
              </a:spcBef>
              <a:buFont typeface="Arial" pitchFamily="34" charset="0"/>
              <a:buChar char="•"/>
              <a:defRPr/>
            </a:pPr>
            <a:r>
              <a:rPr lang="en-US" sz="2000" dirty="0">
                <a:latin typeface="+mn-lt"/>
                <a:cs typeface="Arial" panose="020B0604020202020204" pitchFamily="34" charset="0"/>
              </a:rPr>
              <a:t>Peer Reviewed Invited Articles</a:t>
            </a:r>
          </a:p>
          <a:p>
            <a:pPr marL="342900" indent="-342900">
              <a:lnSpc>
                <a:spcPct val="80000"/>
              </a:lnSpc>
              <a:spcBef>
                <a:spcPts val="0"/>
              </a:spcBef>
              <a:buFont typeface="Arial" pitchFamily="34" charset="0"/>
              <a:buChar char="•"/>
              <a:defRPr/>
            </a:pPr>
            <a:r>
              <a:rPr lang="en-US" sz="2000" dirty="0">
                <a:latin typeface="+mn-lt"/>
                <a:cs typeface="Arial" panose="020B0604020202020204" pitchFamily="34" charset="0"/>
              </a:rPr>
              <a:t>Peer Reviewed Conference Proceedings</a:t>
            </a:r>
          </a:p>
          <a:p>
            <a:pPr marL="342900" indent="-342900">
              <a:lnSpc>
                <a:spcPct val="80000"/>
              </a:lnSpc>
              <a:spcBef>
                <a:spcPts val="0"/>
              </a:spcBef>
              <a:buFont typeface="Arial" pitchFamily="34" charset="0"/>
              <a:buChar char="•"/>
              <a:defRPr/>
            </a:pPr>
            <a:r>
              <a:rPr lang="en-US" sz="2000" dirty="0">
                <a:latin typeface="+mn-lt"/>
                <a:cs typeface="Arial" panose="020B0604020202020204" pitchFamily="34" charset="0"/>
              </a:rPr>
              <a:t>Creative endeavors such as performances or shows of artistic works</a:t>
            </a:r>
          </a:p>
          <a:p>
            <a:pPr marL="342900" indent="-342900">
              <a:lnSpc>
                <a:spcPct val="80000"/>
              </a:lnSpc>
              <a:spcBef>
                <a:spcPts val="0"/>
              </a:spcBef>
              <a:buFont typeface="Arial" pitchFamily="34" charset="0"/>
              <a:buChar char="•"/>
              <a:defRPr/>
            </a:pPr>
            <a:endParaRPr lang="en-US" sz="2000" b="1" dirty="0">
              <a:latin typeface="+mn-lt"/>
              <a:cs typeface="Arial" panose="020B0604020202020204" pitchFamily="34" charset="0"/>
            </a:endParaRPr>
          </a:p>
          <a:p>
            <a:pPr>
              <a:lnSpc>
                <a:spcPct val="80000"/>
              </a:lnSpc>
              <a:spcBef>
                <a:spcPts val="0"/>
              </a:spcBef>
              <a:defRPr/>
            </a:pPr>
            <a:r>
              <a:rPr lang="en-US" sz="2000" b="1" u="sng" dirty="0" smtClean="0">
                <a:latin typeface="+mn-lt"/>
                <a:cs typeface="Arial" panose="020B0604020202020204" pitchFamily="34" charset="0"/>
              </a:rPr>
              <a:t>Status</a:t>
            </a:r>
            <a:endParaRPr lang="en-US" sz="2000" b="1" u="sng" dirty="0">
              <a:latin typeface="+mn-lt"/>
              <a:cs typeface="Arial" panose="020B0604020202020204" pitchFamily="34" charset="0"/>
            </a:endParaRPr>
          </a:p>
          <a:p>
            <a:pPr marL="342900" indent="-342900">
              <a:lnSpc>
                <a:spcPct val="80000"/>
              </a:lnSpc>
              <a:spcBef>
                <a:spcPts val="600"/>
              </a:spcBef>
              <a:buFont typeface="Arial" pitchFamily="34" charset="0"/>
              <a:buChar char="•"/>
              <a:defRPr/>
            </a:pPr>
            <a:r>
              <a:rPr lang="en-US" sz="2000" dirty="0">
                <a:latin typeface="+mn-lt"/>
                <a:cs typeface="Arial" panose="020B0604020202020204" pitchFamily="34" charset="0"/>
              </a:rPr>
              <a:t>Published</a:t>
            </a:r>
          </a:p>
          <a:p>
            <a:pPr marL="342900" indent="-342900">
              <a:lnSpc>
                <a:spcPct val="80000"/>
              </a:lnSpc>
              <a:spcBef>
                <a:spcPts val="0"/>
              </a:spcBef>
              <a:buFont typeface="Arial" pitchFamily="34" charset="0"/>
              <a:buChar char="•"/>
              <a:defRPr/>
            </a:pPr>
            <a:r>
              <a:rPr lang="en-US" sz="2000" dirty="0">
                <a:latin typeface="+mn-lt"/>
                <a:cs typeface="Arial" panose="020B0604020202020204" pitchFamily="34" charset="0"/>
              </a:rPr>
              <a:t>In Press (must have documentation (email or letter) from publisher)</a:t>
            </a:r>
          </a:p>
          <a:p>
            <a:pPr marL="342900" indent="-342900">
              <a:lnSpc>
                <a:spcPct val="50000"/>
              </a:lnSpc>
              <a:spcBef>
                <a:spcPts val="0"/>
              </a:spcBef>
              <a:buFont typeface="Arial" pitchFamily="34" charset="0"/>
              <a:buChar char="•"/>
              <a:defRPr/>
            </a:pPr>
            <a:r>
              <a:rPr lang="en-US" sz="2000" dirty="0">
                <a:latin typeface="+mn-lt"/>
                <a:cs typeface="Arial" panose="020B0604020202020204" pitchFamily="34" charset="0"/>
              </a:rPr>
              <a:t>Accepted (must have documentation (email or letter) from publisher)</a:t>
            </a:r>
            <a:r>
              <a:rPr lang="en-US" sz="3600" b="1" dirty="0">
                <a:latin typeface="+mn-lt"/>
              </a:rPr>
              <a:t>	</a:t>
            </a:r>
          </a:p>
          <a:p>
            <a:pPr>
              <a:lnSpc>
                <a:spcPct val="80000"/>
              </a:lnSpc>
              <a:spcBef>
                <a:spcPts val="0"/>
              </a:spcBef>
              <a:defRPr/>
            </a:pPr>
            <a:endParaRPr lang="en-US" sz="3600" dirty="0">
              <a:latin typeface="+mn-lt"/>
            </a:endParaRPr>
          </a:p>
        </p:txBody>
      </p:sp>
      <p:sp>
        <p:nvSpPr>
          <p:cNvPr id="3" name="Text Placeholder 2"/>
          <p:cNvSpPr>
            <a:spLocks noGrp="1"/>
          </p:cNvSpPr>
          <p:nvPr>
            <p:ph type="body" idx="13"/>
          </p:nvPr>
        </p:nvSpPr>
        <p:spPr/>
        <p:txBody>
          <a:bodyPr/>
          <a:lstStyle/>
          <a:p>
            <a:r>
              <a:rPr lang="en-US" dirty="0" smtClean="0"/>
              <a:t>Preparing Section A</a:t>
            </a:r>
            <a:endParaRPr lang="en-US" dirty="0"/>
          </a:p>
        </p:txBody>
      </p:sp>
    </p:spTree>
    <p:extLst>
      <p:ext uri="{BB962C8B-B14F-4D97-AF65-F5344CB8AC3E}">
        <p14:creationId xmlns:p14="http://schemas.microsoft.com/office/powerpoint/2010/main" val="15159870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Bibliography—Section B</a:t>
            </a:r>
            <a:endParaRPr lang="en-US" dirty="0"/>
          </a:p>
        </p:txBody>
      </p:sp>
      <p:pic>
        <p:nvPicPr>
          <p:cNvPr id="4" name="Picture 2"/>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628650" y="1889080"/>
            <a:ext cx="8202320" cy="420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3"/>
          <p:cNvSpPr txBox="1">
            <a:spLocks noChangeArrowheads="1"/>
          </p:cNvSpPr>
          <p:nvPr/>
        </p:nvSpPr>
        <p:spPr bwMode="auto">
          <a:xfrm>
            <a:off x="2514600" y="1704930"/>
            <a:ext cx="2492375" cy="3683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a:t>Non-Refereed works only</a:t>
            </a:r>
          </a:p>
        </p:txBody>
      </p:sp>
      <p:sp>
        <p:nvSpPr>
          <p:cNvPr id="7" name="TextBox 2"/>
          <p:cNvSpPr txBox="1">
            <a:spLocks noChangeArrowheads="1"/>
          </p:cNvSpPr>
          <p:nvPr/>
        </p:nvSpPr>
        <p:spPr bwMode="auto">
          <a:xfrm>
            <a:off x="1524000" y="4903788"/>
            <a:ext cx="3709988" cy="369887"/>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PhD Thesis can be listed in this section</a:t>
            </a:r>
          </a:p>
        </p:txBody>
      </p:sp>
      <p:sp>
        <p:nvSpPr>
          <p:cNvPr id="9" name="TextBox 1"/>
          <p:cNvSpPr txBox="1">
            <a:spLocks noChangeArrowheads="1"/>
          </p:cNvSpPr>
          <p:nvPr/>
        </p:nvSpPr>
        <p:spPr bwMode="auto">
          <a:xfrm>
            <a:off x="4182770" y="5583237"/>
            <a:ext cx="4648200" cy="92392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If you list it here you must talk about it in your Research Statement – you may be asked for copies of evidences for anything listed in this section</a:t>
            </a:r>
          </a:p>
        </p:txBody>
      </p:sp>
    </p:spTree>
    <p:extLst>
      <p:ext uri="{BB962C8B-B14F-4D97-AF65-F5344CB8AC3E}">
        <p14:creationId xmlns:p14="http://schemas.microsoft.com/office/powerpoint/2010/main" val="28667972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spcBef>
                <a:spcPts val="0"/>
              </a:spcBef>
              <a:defRPr/>
            </a:pPr>
            <a:r>
              <a:rPr lang="en-US" sz="2000" b="1" dirty="0">
                <a:latin typeface="+mn-lt"/>
                <a:cs typeface="Arial" panose="020B0604020202020204" pitchFamily="34" charset="0"/>
              </a:rPr>
              <a:t>B.  </a:t>
            </a:r>
            <a:r>
              <a:rPr lang="en-US" sz="2000" b="1" u="sng" dirty="0">
                <a:latin typeface="+mn-lt"/>
                <a:cs typeface="Arial" panose="020B0604020202020204" pitchFamily="34" charset="0"/>
              </a:rPr>
              <a:t>OTHER WORK</a:t>
            </a:r>
            <a:r>
              <a:rPr lang="en-US" sz="2000" b="1" dirty="0">
                <a:latin typeface="+mn-lt"/>
                <a:cs typeface="Arial" panose="020B0604020202020204" pitchFamily="34" charset="0"/>
              </a:rPr>
              <a:t> </a:t>
            </a:r>
          </a:p>
          <a:p>
            <a:pPr>
              <a:spcBef>
                <a:spcPts val="0"/>
              </a:spcBef>
              <a:defRPr/>
            </a:pPr>
            <a:endParaRPr lang="en-US" sz="2000" b="1" dirty="0">
              <a:latin typeface="+mn-lt"/>
              <a:cs typeface="Arial" panose="020B0604020202020204" pitchFamily="34" charset="0"/>
            </a:endParaRPr>
          </a:p>
          <a:p>
            <a:pPr>
              <a:spcBef>
                <a:spcPts val="0"/>
              </a:spcBef>
              <a:defRPr/>
            </a:pPr>
            <a:r>
              <a:rPr lang="en-US" sz="2000" b="1" u="sng" dirty="0">
                <a:latin typeface="+mn-lt"/>
                <a:cs typeface="Arial" panose="020B0604020202020204" pitchFamily="34" charset="0"/>
              </a:rPr>
              <a:t>Type </a:t>
            </a:r>
            <a:r>
              <a:rPr lang="en-US" sz="2000" dirty="0">
                <a:latin typeface="+mn-lt"/>
                <a:cs typeface="Arial" panose="020B0604020202020204" pitchFamily="34" charset="0"/>
              </a:rPr>
              <a:t> </a:t>
            </a:r>
            <a:r>
              <a:rPr lang="en-US" sz="2000" i="1" dirty="0">
                <a:latin typeface="+mn-lt"/>
                <a:cs typeface="Arial" panose="020B0604020202020204" pitchFamily="34" charset="0"/>
              </a:rPr>
              <a:t>(Published, In Press, Accepted)</a:t>
            </a:r>
            <a:r>
              <a:rPr lang="en-US" sz="2000" dirty="0">
                <a:latin typeface="+mn-lt"/>
                <a:cs typeface="Arial" panose="020B0604020202020204" pitchFamily="34" charset="0"/>
              </a:rPr>
              <a:t>	</a:t>
            </a:r>
          </a:p>
          <a:p>
            <a:pPr>
              <a:spcBef>
                <a:spcPts val="0"/>
              </a:spcBef>
              <a:defRPr/>
            </a:pPr>
            <a:endParaRPr lang="en-US" sz="2000" dirty="0">
              <a:latin typeface="+mn-lt"/>
              <a:cs typeface="Arial" panose="020B0604020202020204" pitchFamily="34" charset="0"/>
            </a:endParaRP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Other Conference Proceedings (non-refereed)			</a:t>
            </a:r>
            <a:endParaRPr lang="en-US" sz="2000" b="1" u="sng" dirty="0">
              <a:latin typeface="+mn-lt"/>
              <a:cs typeface="Arial" panose="020B0604020202020204" pitchFamily="34" charset="0"/>
            </a:endParaRP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Abstracts						</a:t>
            </a: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Reviews (non-refereed)				</a:t>
            </a: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Monographs</a:t>
            </a: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Encyclopedia Entries</a:t>
            </a: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Thesis</a:t>
            </a: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Reports</a:t>
            </a: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Popular Articles</a:t>
            </a: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Editor</a:t>
            </a: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Editorials</a:t>
            </a: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Commentaries</a:t>
            </a:r>
          </a:p>
          <a:p>
            <a:pPr marL="342900" indent="-342900">
              <a:spcBef>
                <a:spcPts val="0"/>
              </a:spcBef>
              <a:buFont typeface="Arial" panose="020B0604020202020204" pitchFamily="34" charset="0"/>
              <a:buChar char="•"/>
              <a:defRPr/>
            </a:pPr>
            <a:r>
              <a:rPr lang="en-US" sz="2000" dirty="0">
                <a:latin typeface="+mn-lt"/>
                <a:cs typeface="Arial" panose="020B0604020202020204" pitchFamily="34" charset="0"/>
              </a:rPr>
              <a:t>Additional Products of Major Research (Patents, Software, Datasets, etc.) </a:t>
            </a:r>
          </a:p>
        </p:txBody>
      </p:sp>
      <p:sp>
        <p:nvSpPr>
          <p:cNvPr id="3" name="Text Placeholder 2"/>
          <p:cNvSpPr>
            <a:spLocks noGrp="1"/>
          </p:cNvSpPr>
          <p:nvPr>
            <p:ph type="body" idx="13"/>
          </p:nvPr>
        </p:nvSpPr>
        <p:spPr/>
        <p:txBody>
          <a:bodyPr/>
          <a:lstStyle/>
          <a:p>
            <a:r>
              <a:rPr lang="en-US" dirty="0" smtClean="0"/>
              <a:t>Preparing Section B</a:t>
            </a:r>
            <a:endParaRPr lang="en-US" dirty="0"/>
          </a:p>
        </p:txBody>
      </p:sp>
    </p:spTree>
    <p:extLst>
      <p:ext uri="{BB962C8B-B14F-4D97-AF65-F5344CB8AC3E}">
        <p14:creationId xmlns:p14="http://schemas.microsoft.com/office/powerpoint/2010/main" val="19469802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Bibliography—Section C</a:t>
            </a:r>
            <a:endParaRPr lang="en-US" dirty="0"/>
          </a:p>
        </p:txBody>
      </p:sp>
      <p:pic>
        <p:nvPicPr>
          <p:cNvPr id="4" name="Picture 2"/>
          <p:cNvPicPr>
            <a:picLocks noGrp="1" noChangeAspect="1" noChangeArrowheads="1"/>
          </p:cNvPicPr>
          <p:nvPr>
            <p:ph sz="half" idx="14"/>
          </p:nvPr>
        </p:nvPicPr>
        <p:blipFill rotWithShape="1">
          <a:blip r:embed="rId2">
            <a:extLst>
              <a:ext uri="{28A0092B-C50C-407E-A947-70E740481C1C}">
                <a14:useLocalDpi xmlns:a14="http://schemas.microsoft.com/office/drawing/2010/main" val="0"/>
              </a:ext>
            </a:extLst>
          </a:blip>
          <a:srcRect b="4478"/>
          <a:stretch/>
        </p:blipFill>
        <p:spPr bwMode="auto">
          <a:xfrm>
            <a:off x="542925" y="1828800"/>
            <a:ext cx="805815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
          <p:cNvSpPr txBox="1">
            <a:spLocks noChangeArrowheads="1"/>
          </p:cNvSpPr>
          <p:nvPr/>
        </p:nvSpPr>
        <p:spPr bwMode="auto">
          <a:xfrm>
            <a:off x="3581400" y="1182687"/>
            <a:ext cx="5407025" cy="646113"/>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dirty="0"/>
              <a:t>We will typically only use this section on an “as needed” case by case basis, mainly for non-merit action</a:t>
            </a:r>
          </a:p>
        </p:txBody>
      </p:sp>
    </p:spTree>
    <p:extLst>
      <p:ext uri="{BB962C8B-B14F-4D97-AF65-F5344CB8AC3E}">
        <p14:creationId xmlns:p14="http://schemas.microsoft.com/office/powerpoint/2010/main" val="3176528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spcBef>
                <a:spcPts val="0"/>
              </a:spcBef>
              <a:defRPr/>
            </a:pPr>
            <a:r>
              <a:rPr lang="en-US" sz="2000" b="1" dirty="0" smtClean="0">
                <a:latin typeface="+mn-lt"/>
                <a:cs typeface="Arial" panose="020B0604020202020204" pitchFamily="34" charset="0"/>
              </a:rPr>
              <a:t>C</a:t>
            </a:r>
            <a:r>
              <a:rPr lang="en-US" sz="2000" b="1" dirty="0">
                <a:latin typeface="+mn-lt"/>
                <a:cs typeface="Arial" panose="020B0604020202020204" pitchFamily="34" charset="0"/>
              </a:rPr>
              <a:t>.  </a:t>
            </a:r>
            <a:r>
              <a:rPr lang="en-US" sz="2000" b="1" u="sng" dirty="0">
                <a:latin typeface="+mn-lt"/>
                <a:cs typeface="Arial" panose="020B0604020202020204" pitchFamily="34" charset="0"/>
              </a:rPr>
              <a:t>WORK IN PROGRESS </a:t>
            </a:r>
            <a:r>
              <a:rPr lang="en-US" sz="2000" i="1" dirty="0">
                <a:latin typeface="+mn-lt"/>
                <a:cs typeface="Arial" panose="020B0604020202020204" pitchFamily="34" charset="0"/>
              </a:rPr>
              <a:t> (For Appraisals, promotions, and career reviews)</a:t>
            </a:r>
            <a:r>
              <a:rPr lang="en-US" sz="2000" b="1" dirty="0">
                <a:latin typeface="+mn-lt"/>
                <a:cs typeface="Arial" panose="020B0604020202020204" pitchFamily="34" charset="0"/>
              </a:rPr>
              <a:t/>
            </a:r>
            <a:br>
              <a:rPr lang="en-US" sz="2000" b="1" dirty="0">
                <a:latin typeface="+mn-lt"/>
                <a:cs typeface="Arial" panose="020B0604020202020204" pitchFamily="34" charset="0"/>
              </a:rPr>
            </a:br>
            <a:endParaRPr lang="en-US" sz="2000" dirty="0">
              <a:latin typeface="+mn-lt"/>
              <a:cs typeface="Arial" panose="020B0604020202020204" pitchFamily="34" charset="0"/>
            </a:endParaRPr>
          </a:p>
          <a:p>
            <a:pPr marL="342900" indent="-342900">
              <a:spcBef>
                <a:spcPts val="0"/>
              </a:spcBef>
              <a:buFont typeface="Arial" pitchFamily="34" charset="0"/>
              <a:buChar char="•"/>
              <a:defRPr/>
            </a:pPr>
            <a:r>
              <a:rPr lang="en-US" sz="2000" dirty="0">
                <a:latin typeface="+mn-lt"/>
                <a:cs typeface="Arial" panose="020B0604020202020204" pitchFamily="34" charset="0"/>
              </a:rPr>
              <a:t>This section is for upcoming peer-reviewed (Section A) work that is submitted or in preparation only.  You must submit a manuscript (in any shape or form) that is listed in this section</a:t>
            </a:r>
          </a:p>
          <a:p>
            <a:pPr>
              <a:spcBef>
                <a:spcPts val="0"/>
              </a:spcBef>
              <a:defRPr/>
            </a:pPr>
            <a:endParaRPr lang="en-US" sz="2000" dirty="0">
              <a:latin typeface="+mn-lt"/>
              <a:cs typeface="Arial" panose="020B0604020202020204" pitchFamily="34" charset="0"/>
            </a:endParaRPr>
          </a:p>
          <a:p>
            <a:pPr>
              <a:spcBef>
                <a:spcPts val="0"/>
              </a:spcBef>
              <a:defRPr/>
            </a:pPr>
            <a:r>
              <a:rPr lang="en-US" sz="2000" dirty="0">
                <a:latin typeface="+mn-lt"/>
                <a:cs typeface="Arial" panose="020B0604020202020204" pitchFamily="34" charset="0"/>
              </a:rPr>
              <a:t>REPRINTS:</a:t>
            </a:r>
          </a:p>
          <a:p>
            <a:pPr>
              <a:spcBef>
                <a:spcPts val="0"/>
              </a:spcBef>
              <a:defRPr/>
            </a:pPr>
            <a:endParaRPr lang="en-US" sz="2000" dirty="0">
              <a:latin typeface="+mn-lt"/>
              <a:cs typeface="Arial" panose="020B0604020202020204" pitchFamily="34" charset="0"/>
            </a:endParaRPr>
          </a:p>
          <a:p>
            <a:pPr marL="342900" indent="-342900">
              <a:spcBef>
                <a:spcPts val="0"/>
              </a:spcBef>
              <a:buFontTx/>
              <a:buAutoNum type="arabicPeriod"/>
              <a:defRPr/>
            </a:pPr>
            <a:r>
              <a:rPr lang="en-US" sz="2000" dirty="0">
                <a:latin typeface="+mn-lt"/>
                <a:cs typeface="Arial" panose="020B0604020202020204" pitchFamily="34" charset="0"/>
              </a:rPr>
              <a:t>Section A – Submit a copy of each reprint, galley proofs and/or publisher’s binding    acceptance of entire corpus of all new material </a:t>
            </a:r>
          </a:p>
          <a:p>
            <a:pPr>
              <a:spcBef>
                <a:spcPts val="0"/>
              </a:spcBef>
              <a:defRPr/>
            </a:pPr>
            <a:r>
              <a:rPr lang="en-US" sz="2000" dirty="0">
                <a:latin typeface="+mn-lt"/>
                <a:cs typeface="Arial" panose="020B0604020202020204" pitchFamily="34" charset="0"/>
              </a:rPr>
              <a:t>	(</a:t>
            </a:r>
            <a:r>
              <a:rPr lang="en-US" sz="2000" u="sng" dirty="0">
                <a:latin typeface="+mn-lt"/>
                <a:cs typeface="Arial" panose="020B0604020202020204" pitchFamily="34" charset="0"/>
              </a:rPr>
              <a:t>5-6 1</a:t>
            </a:r>
            <a:r>
              <a:rPr lang="en-US" sz="2000" u="sng" baseline="30000" dirty="0">
                <a:latin typeface="+mn-lt"/>
                <a:cs typeface="Arial" panose="020B0604020202020204" pitchFamily="34" charset="0"/>
              </a:rPr>
              <a:t>st</a:t>
            </a:r>
            <a:r>
              <a:rPr lang="en-US" sz="2000" u="sng" dirty="0">
                <a:latin typeface="+mn-lt"/>
                <a:cs typeface="Arial" panose="020B0604020202020204" pitchFamily="34" charset="0"/>
              </a:rPr>
              <a:t>/Senior authored, or most significant</a:t>
            </a:r>
            <a:r>
              <a:rPr lang="en-US" sz="2000" dirty="0">
                <a:latin typeface="+mn-lt"/>
                <a:cs typeface="Arial" panose="020B0604020202020204" pitchFamily="34" charset="0"/>
              </a:rPr>
              <a:t>)  </a:t>
            </a:r>
          </a:p>
          <a:p>
            <a:pPr>
              <a:spcBef>
                <a:spcPts val="0"/>
              </a:spcBef>
              <a:defRPr/>
            </a:pPr>
            <a:r>
              <a:rPr lang="en-US" sz="2000" dirty="0">
                <a:latin typeface="+mn-lt"/>
                <a:cs typeface="Arial" panose="020B0604020202020204" pitchFamily="34" charset="0"/>
              </a:rPr>
              <a:t>2.  Section B – not necessary for this section</a:t>
            </a:r>
          </a:p>
          <a:p>
            <a:pPr>
              <a:spcBef>
                <a:spcPts val="0"/>
              </a:spcBef>
              <a:defRPr/>
            </a:pPr>
            <a:r>
              <a:rPr lang="en-US" sz="2000" dirty="0">
                <a:latin typeface="+mn-lt"/>
                <a:cs typeface="Arial" panose="020B0604020202020204" pitchFamily="34" charset="0"/>
              </a:rPr>
              <a:t>3.  Section C – A manuscript in any shape or form is required</a:t>
            </a:r>
          </a:p>
          <a:p>
            <a:pPr>
              <a:spcBef>
                <a:spcPts val="0"/>
              </a:spcBef>
              <a:defRPr/>
            </a:pPr>
            <a:endParaRPr lang="en-US" sz="2000" dirty="0">
              <a:latin typeface="+mn-lt"/>
              <a:cs typeface="Arial" panose="020B0604020202020204" pitchFamily="34" charset="0"/>
            </a:endParaRPr>
          </a:p>
          <a:p>
            <a:pPr>
              <a:spcBef>
                <a:spcPts val="0"/>
              </a:spcBef>
              <a:defRPr/>
            </a:pPr>
            <a:endParaRPr lang="en-US" sz="2000" dirty="0">
              <a:latin typeface="+mn-lt"/>
              <a:cs typeface="Arial" panose="020B0604020202020204" pitchFamily="34" charset="0"/>
            </a:endParaRPr>
          </a:p>
          <a:p>
            <a:endParaRPr lang="en-US" sz="2000" dirty="0">
              <a:latin typeface="+mn-lt"/>
            </a:endParaRPr>
          </a:p>
        </p:txBody>
      </p:sp>
      <p:sp>
        <p:nvSpPr>
          <p:cNvPr id="3" name="Text Placeholder 2"/>
          <p:cNvSpPr>
            <a:spLocks noGrp="1"/>
          </p:cNvSpPr>
          <p:nvPr>
            <p:ph type="body" idx="13"/>
          </p:nvPr>
        </p:nvSpPr>
        <p:spPr/>
        <p:txBody>
          <a:bodyPr/>
          <a:lstStyle/>
          <a:p>
            <a:r>
              <a:rPr lang="en-US" dirty="0" smtClean="0"/>
              <a:t>Preparing Section C</a:t>
            </a:r>
            <a:endParaRPr lang="en-US" dirty="0"/>
          </a:p>
        </p:txBody>
      </p:sp>
    </p:spTree>
    <p:extLst>
      <p:ext uri="{BB962C8B-B14F-4D97-AF65-F5344CB8AC3E}">
        <p14:creationId xmlns:p14="http://schemas.microsoft.com/office/powerpoint/2010/main" val="23558120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marL="285750" indent="-285750">
              <a:lnSpc>
                <a:spcPct val="80000"/>
              </a:lnSpc>
              <a:spcBef>
                <a:spcPts val="0"/>
              </a:spcBef>
              <a:buFont typeface="Arial" pitchFamily="34" charset="0"/>
              <a:buChar char="•"/>
              <a:defRPr/>
            </a:pPr>
            <a:r>
              <a:rPr lang="en-US" sz="2400" dirty="0" smtClean="0">
                <a:latin typeface="+mn-lt"/>
                <a:cs typeface="Arial" panose="020B0604020202020204" pitchFamily="34" charset="0"/>
              </a:rPr>
              <a:t>List </a:t>
            </a:r>
            <a:r>
              <a:rPr lang="en-US" sz="2400" dirty="0">
                <a:latin typeface="+mn-lt"/>
                <a:cs typeface="Arial" panose="020B0604020202020204" pitchFamily="34" charset="0"/>
              </a:rPr>
              <a:t>citations in each s</a:t>
            </a:r>
            <a:r>
              <a:rPr lang="en-US" sz="2400" dirty="0" smtClean="0">
                <a:latin typeface="+mn-lt"/>
                <a:cs typeface="Arial" panose="020B0604020202020204" pitchFamily="34" charset="0"/>
              </a:rPr>
              <a:t>ection in </a:t>
            </a:r>
            <a:r>
              <a:rPr lang="en-US" sz="2400" dirty="0">
                <a:latin typeface="+mn-lt"/>
                <a:cs typeface="Arial" panose="020B0604020202020204" pitchFamily="34" charset="0"/>
              </a:rPr>
              <a:t>chronological order, </a:t>
            </a:r>
            <a:r>
              <a:rPr lang="en-US" sz="2400" u="sng" dirty="0">
                <a:latin typeface="+mn-lt"/>
                <a:cs typeface="Arial" panose="020B0604020202020204" pitchFamily="34" charset="0"/>
              </a:rPr>
              <a:t>beginning with the earliest and ending with the most recent </a:t>
            </a:r>
            <a:r>
              <a:rPr lang="en-US" sz="2400" u="sng" dirty="0" smtClean="0">
                <a:latin typeface="+mn-lt"/>
                <a:cs typeface="Arial" panose="020B0604020202020204" pitchFamily="34" charset="0"/>
              </a:rPr>
              <a:t>entry</a:t>
            </a:r>
            <a:r>
              <a:rPr lang="en-US" sz="2400" dirty="0" smtClean="0">
                <a:latin typeface="+mn-lt"/>
                <a:cs typeface="Arial" panose="020B0604020202020204" pitchFamily="34" charset="0"/>
              </a:rPr>
              <a:t>.</a:t>
            </a:r>
          </a:p>
          <a:p>
            <a:pPr marL="285750" indent="-285750">
              <a:lnSpc>
                <a:spcPct val="80000"/>
              </a:lnSpc>
              <a:spcBef>
                <a:spcPts val="0"/>
              </a:spcBef>
              <a:buFont typeface="Arial" pitchFamily="34" charset="0"/>
              <a:buChar char="•"/>
              <a:defRPr/>
            </a:pPr>
            <a:endParaRPr lang="en-US" sz="2400" dirty="0" smtClean="0">
              <a:latin typeface="+mn-lt"/>
              <a:cs typeface="Arial" panose="020B0604020202020204" pitchFamily="34" charset="0"/>
            </a:endParaRPr>
          </a:p>
          <a:p>
            <a:pPr marL="285750" indent="-285750">
              <a:lnSpc>
                <a:spcPct val="80000"/>
              </a:lnSpc>
              <a:spcBef>
                <a:spcPts val="0"/>
              </a:spcBef>
              <a:buFont typeface="Arial" pitchFamily="34" charset="0"/>
              <a:buChar char="•"/>
              <a:defRPr/>
            </a:pPr>
            <a:r>
              <a:rPr lang="en-US" sz="2400" dirty="0" smtClean="0">
                <a:latin typeface="+mn-lt"/>
                <a:cs typeface="Arial" panose="020B0604020202020204" pitchFamily="34" charset="0"/>
              </a:rPr>
              <a:t>Each </a:t>
            </a:r>
            <a:r>
              <a:rPr lang="en-US" sz="2400" dirty="0">
                <a:latin typeface="+mn-lt"/>
                <a:cs typeface="Arial" panose="020B0604020202020204" pitchFamily="34" charset="0"/>
              </a:rPr>
              <a:t>item appears only once on the </a:t>
            </a:r>
            <a:r>
              <a:rPr lang="en-US" sz="2400" dirty="0" smtClean="0">
                <a:latin typeface="+mn-lt"/>
                <a:cs typeface="Arial" panose="020B0604020202020204" pitchFamily="34" charset="0"/>
              </a:rPr>
              <a:t>bibliography.</a:t>
            </a:r>
          </a:p>
          <a:p>
            <a:pPr marL="285750" indent="-285750">
              <a:lnSpc>
                <a:spcPct val="80000"/>
              </a:lnSpc>
              <a:spcBef>
                <a:spcPts val="0"/>
              </a:spcBef>
              <a:buFont typeface="Arial" pitchFamily="34" charset="0"/>
              <a:buChar char="•"/>
              <a:defRPr/>
            </a:pPr>
            <a:endParaRPr lang="en-US" sz="2400" dirty="0" smtClean="0">
              <a:latin typeface="+mn-lt"/>
              <a:cs typeface="Arial" panose="020B0604020202020204" pitchFamily="34" charset="0"/>
            </a:endParaRPr>
          </a:p>
          <a:p>
            <a:pPr marL="285750" indent="-285750">
              <a:lnSpc>
                <a:spcPct val="80000"/>
              </a:lnSpc>
              <a:spcBef>
                <a:spcPts val="0"/>
              </a:spcBef>
              <a:buFont typeface="Arial" pitchFamily="34" charset="0"/>
              <a:buChar char="•"/>
              <a:defRPr/>
            </a:pPr>
            <a:r>
              <a:rPr lang="en-US" sz="2400" dirty="0">
                <a:latin typeface="+mn-lt"/>
                <a:cs typeface="Arial" panose="020B0604020202020204" pitchFamily="34" charset="0"/>
              </a:rPr>
              <a:t>A</a:t>
            </a:r>
            <a:r>
              <a:rPr lang="en-US" sz="2400" dirty="0" smtClean="0">
                <a:latin typeface="+mn-lt"/>
                <a:cs typeface="Arial" panose="020B0604020202020204" pitchFamily="34" charset="0"/>
              </a:rPr>
              <a:t>uthors</a:t>
            </a:r>
            <a:r>
              <a:rPr lang="en-US" sz="2400" dirty="0">
                <a:latin typeface="+mn-lt"/>
                <a:cs typeface="Arial" panose="020B0604020202020204" pitchFamily="34" charset="0"/>
              </a:rPr>
              <a:t>, titles, journal title, volumes, editors, pages, etc. </a:t>
            </a:r>
            <a:r>
              <a:rPr lang="en-US" sz="2400" u="sng" dirty="0">
                <a:latin typeface="+mn-lt"/>
                <a:cs typeface="Arial" panose="020B0604020202020204" pitchFamily="34" charset="0"/>
              </a:rPr>
              <a:t>MUST</a:t>
            </a:r>
            <a:r>
              <a:rPr lang="en-US" sz="2400" dirty="0">
                <a:latin typeface="+mn-lt"/>
                <a:cs typeface="Arial" panose="020B0604020202020204" pitchFamily="34" charset="0"/>
              </a:rPr>
              <a:t> be listed on the bibliography </a:t>
            </a:r>
            <a:r>
              <a:rPr lang="en-US" sz="2400" u="sng" dirty="0">
                <a:latin typeface="+mn-lt"/>
                <a:cs typeface="Arial" panose="020B0604020202020204" pitchFamily="34" charset="0"/>
              </a:rPr>
              <a:t>EXACTLY</a:t>
            </a:r>
            <a:r>
              <a:rPr lang="en-US" sz="2400" dirty="0">
                <a:latin typeface="+mn-lt"/>
                <a:cs typeface="Arial" panose="020B0604020202020204" pitchFamily="34" charset="0"/>
              </a:rPr>
              <a:t> as they appear on the publication.  "Et al." </a:t>
            </a:r>
            <a:r>
              <a:rPr lang="en-US" sz="2400" u="sng" dirty="0">
                <a:latin typeface="+mn-lt"/>
                <a:cs typeface="Arial" panose="020B0604020202020204" pitchFamily="34" charset="0"/>
              </a:rPr>
              <a:t>may </a:t>
            </a:r>
            <a:r>
              <a:rPr lang="en-US" sz="2400" dirty="0">
                <a:latin typeface="+mn-lt"/>
                <a:cs typeface="Arial" panose="020B0604020202020204" pitchFamily="34" charset="0"/>
              </a:rPr>
              <a:t>be used in lieu of listing multiple authors.  However, your name must be included before “Et al” is used. The inclusive page numbers and year of publication </a:t>
            </a:r>
            <a:r>
              <a:rPr lang="en-US" sz="2400" u="sng" dirty="0">
                <a:latin typeface="+mn-lt"/>
                <a:cs typeface="Arial" panose="020B0604020202020204" pitchFamily="34" charset="0"/>
              </a:rPr>
              <a:t>must</a:t>
            </a:r>
            <a:r>
              <a:rPr lang="en-US" sz="2400" dirty="0">
                <a:latin typeface="+mn-lt"/>
                <a:cs typeface="Arial" panose="020B0604020202020204" pitchFamily="34" charset="0"/>
              </a:rPr>
              <a:t> follow each </a:t>
            </a:r>
            <a:r>
              <a:rPr lang="en-US" sz="2400" dirty="0" smtClean="0">
                <a:latin typeface="+mn-lt"/>
                <a:cs typeface="Arial" panose="020B0604020202020204" pitchFamily="34" charset="0"/>
              </a:rPr>
              <a:t>citation.</a:t>
            </a:r>
          </a:p>
          <a:p>
            <a:pPr marL="285750" indent="-285750">
              <a:lnSpc>
                <a:spcPct val="80000"/>
              </a:lnSpc>
              <a:spcBef>
                <a:spcPts val="0"/>
              </a:spcBef>
              <a:buFont typeface="Arial" pitchFamily="34" charset="0"/>
              <a:buChar char="•"/>
              <a:defRPr/>
            </a:pPr>
            <a:endParaRPr lang="en-US" sz="2400" dirty="0" smtClean="0">
              <a:latin typeface="+mn-lt"/>
              <a:cs typeface="Arial" panose="020B0604020202020204" pitchFamily="34" charset="0"/>
            </a:endParaRPr>
          </a:p>
          <a:p>
            <a:pPr marL="285750" indent="-285750">
              <a:lnSpc>
                <a:spcPct val="80000"/>
              </a:lnSpc>
              <a:spcBef>
                <a:spcPts val="0"/>
              </a:spcBef>
              <a:buFont typeface="Arial" pitchFamily="34" charset="0"/>
              <a:buChar char="•"/>
              <a:defRPr/>
            </a:pPr>
            <a:r>
              <a:rPr lang="en-US" sz="2400" dirty="0" smtClean="0">
                <a:latin typeface="+mn-lt"/>
                <a:cs typeface="Arial" panose="020B0604020202020204" pitchFamily="34" charset="0"/>
              </a:rPr>
              <a:t>For </a:t>
            </a:r>
            <a:r>
              <a:rPr lang="en-US" sz="2400" dirty="0">
                <a:latin typeface="+mn-lt"/>
                <a:cs typeface="Arial" panose="020B0604020202020204" pitchFamily="34" charset="0"/>
              </a:rPr>
              <a:t>Sections A and B, only list articles that are published, in press, or accepted.  For Section C, only list articles that are submitted or in preparation.  </a:t>
            </a:r>
            <a:r>
              <a:rPr lang="en-US" sz="2400" dirty="0">
                <a:latin typeface="+mn-lt"/>
              </a:rPr>
              <a:t/>
            </a:r>
            <a:br>
              <a:rPr lang="en-US" sz="2400" dirty="0">
                <a:latin typeface="+mn-lt"/>
              </a:rPr>
            </a:br>
            <a:endParaRPr lang="en-US" sz="2400" dirty="0">
              <a:latin typeface="+mn-lt"/>
            </a:endParaRPr>
          </a:p>
          <a:p>
            <a:endParaRPr lang="en-US" sz="2400" dirty="0">
              <a:latin typeface="+mn-lt"/>
            </a:endParaRPr>
          </a:p>
        </p:txBody>
      </p:sp>
      <p:sp>
        <p:nvSpPr>
          <p:cNvPr id="3" name="Text Placeholder 2"/>
          <p:cNvSpPr>
            <a:spLocks noGrp="1"/>
          </p:cNvSpPr>
          <p:nvPr>
            <p:ph type="body" idx="13"/>
          </p:nvPr>
        </p:nvSpPr>
        <p:spPr/>
        <p:txBody>
          <a:bodyPr/>
          <a:lstStyle/>
          <a:p>
            <a:r>
              <a:rPr lang="en-US" dirty="0" smtClean="0"/>
              <a:t>General Bibliography Tips</a:t>
            </a:r>
            <a:endParaRPr lang="en-US" dirty="0"/>
          </a:p>
        </p:txBody>
      </p:sp>
    </p:spTree>
    <p:extLst>
      <p:ext uri="{BB962C8B-B14F-4D97-AF65-F5344CB8AC3E}">
        <p14:creationId xmlns:p14="http://schemas.microsoft.com/office/powerpoint/2010/main" val="37797329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marL="285750" indent="-285750">
              <a:lnSpc>
                <a:spcPct val="120000"/>
              </a:lnSpc>
              <a:spcBef>
                <a:spcPts val="0"/>
              </a:spcBef>
              <a:buFont typeface="Arial" panose="020B0604020202020204" pitchFamily="34" charset="0"/>
              <a:buChar char="•"/>
              <a:defRPr/>
            </a:pPr>
            <a:r>
              <a:rPr lang="en-US" sz="2400" dirty="0" smtClean="0">
                <a:solidFill>
                  <a:schemeClr val="tx1">
                    <a:lumMod val="85000"/>
                    <a:lumOff val="15000"/>
                  </a:schemeClr>
                </a:solidFill>
                <a:latin typeface="+mn-lt"/>
                <a:cs typeface="Arial" panose="020B0604020202020204" pitchFamily="34" charset="0"/>
              </a:rPr>
              <a:t>Thoroughly </a:t>
            </a:r>
            <a:r>
              <a:rPr lang="en-US" sz="2400" dirty="0">
                <a:solidFill>
                  <a:schemeClr val="tx1">
                    <a:lumMod val="85000"/>
                    <a:lumOff val="15000"/>
                  </a:schemeClr>
                </a:solidFill>
                <a:latin typeface="+mn-lt"/>
                <a:cs typeface="Arial" panose="020B0604020202020204" pitchFamily="34" charset="0"/>
              </a:rPr>
              <a:t>explain all of the particulars about your research and service that a reviewer cannot ascertain from </a:t>
            </a:r>
            <a:r>
              <a:rPr lang="en-US" sz="2400" dirty="0" smtClean="0">
                <a:solidFill>
                  <a:schemeClr val="tx1">
                    <a:lumMod val="85000"/>
                    <a:lumOff val="15000"/>
                  </a:schemeClr>
                </a:solidFill>
                <a:latin typeface="+mn-lt"/>
                <a:cs typeface="Arial" panose="020B0604020202020204" pitchFamily="34" charset="0"/>
              </a:rPr>
              <a:t>your </a:t>
            </a:r>
            <a:r>
              <a:rPr lang="en-US" sz="2400" dirty="0">
                <a:solidFill>
                  <a:schemeClr val="tx1">
                    <a:lumMod val="85000"/>
                    <a:lumOff val="15000"/>
                  </a:schemeClr>
                </a:solidFill>
                <a:latin typeface="+mn-lt"/>
                <a:cs typeface="Arial" panose="020B0604020202020204" pitchFamily="34" charset="0"/>
              </a:rPr>
              <a:t>bio/bib.  </a:t>
            </a:r>
          </a:p>
          <a:p>
            <a:pPr marL="285750" indent="-285750">
              <a:lnSpc>
                <a:spcPct val="120000"/>
              </a:lnSpc>
              <a:spcBef>
                <a:spcPts val="0"/>
              </a:spcBef>
              <a:buFont typeface="Arial" panose="020B0604020202020204" pitchFamily="34" charset="0"/>
              <a:buChar char="•"/>
              <a:defRPr/>
            </a:pPr>
            <a:r>
              <a:rPr lang="en-US" sz="2400" dirty="0" smtClean="0">
                <a:solidFill>
                  <a:schemeClr val="tx1">
                    <a:lumMod val="85000"/>
                    <a:lumOff val="15000"/>
                  </a:schemeClr>
                </a:solidFill>
                <a:latin typeface="+mn-lt"/>
                <a:cs typeface="Arial" panose="020B0604020202020204" pitchFamily="34" charset="0"/>
              </a:rPr>
              <a:t>Explain how any areas </a:t>
            </a:r>
            <a:r>
              <a:rPr lang="en-US" sz="2400" dirty="0">
                <a:solidFill>
                  <a:schemeClr val="tx1">
                    <a:lumMod val="85000"/>
                    <a:lumOff val="15000"/>
                  </a:schemeClr>
                </a:solidFill>
                <a:latin typeface="+mn-lt"/>
                <a:cs typeface="Arial" panose="020B0604020202020204" pitchFamily="34" charset="0"/>
              </a:rPr>
              <a:t>of your file that </a:t>
            </a:r>
            <a:r>
              <a:rPr lang="en-US" sz="2400" dirty="0" smtClean="0">
                <a:solidFill>
                  <a:schemeClr val="tx1">
                    <a:lumMod val="85000"/>
                    <a:lumOff val="15000"/>
                  </a:schemeClr>
                </a:solidFill>
                <a:latin typeface="+mn-lt"/>
                <a:cs typeface="Arial" panose="020B0604020202020204" pitchFamily="34" charset="0"/>
              </a:rPr>
              <a:t>are lacking will </a:t>
            </a:r>
            <a:r>
              <a:rPr lang="en-US" sz="2400" dirty="0">
                <a:solidFill>
                  <a:schemeClr val="tx1">
                    <a:lumMod val="85000"/>
                    <a:lumOff val="15000"/>
                  </a:schemeClr>
                </a:solidFill>
                <a:latin typeface="+mn-lt"/>
                <a:cs typeface="Arial" panose="020B0604020202020204" pitchFamily="34" charset="0"/>
              </a:rPr>
              <a:t>be remedied before the next review period</a:t>
            </a:r>
            <a:r>
              <a:rPr lang="en-US" sz="2400" dirty="0" smtClean="0">
                <a:solidFill>
                  <a:schemeClr val="tx1">
                    <a:lumMod val="85000"/>
                    <a:lumOff val="15000"/>
                  </a:schemeClr>
                </a:solidFill>
                <a:latin typeface="+mn-lt"/>
                <a:cs typeface="Arial" panose="020B0604020202020204" pitchFamily="34" charset="0"/>
              </a:rPr>
              <a:t>.</a:t>
            </a:r>
          </a:p>
          <a:p>
            <a:pPr marL="285750" indent="-285750">
              <a:lnSpc>
                <a:spcPct val="120000"/>
              </a:lnSpc>
              <a:spcBef>
                <a:spcPts val="0"/>
              </a:spcBef>
              <a:buFont typeface="Arial" panose="020B0604020202020204" pitchFamily="34" charset="0"/>
              <a:buChar char="•"/>
              <a:defRPr/>
            </a:pPr>
            <a:r>
              <a:rPr lang="en-US" sz="2400" dirty="0" smtClean="0">
                <a:solidFill>
                  <a:schemeClr val="tx1">
                    <a:lumMod val="85000"/>
                    <a:lumOff val="15000"/>
                  </a:schemeClr>
                </a:solidFill>
                <a:latin typeface="+mn-lt"/>
                <a:cs typeface="Arial" panose="020B0604020202020204" pitchFamily="34" charset="0"/>
              </a:rPr>
              <a:t>2-3 pages average</a:t>
            </a:r>
            <a:endParaRPr lang="en-US" sz="2400" dirty="0" smtClean="0">
              <a:solidFill>
                <a:schemeClr val="tx1">
                  <a:lumMod val="85000"/>
                  <a:lumOff val="15000"/>
                </a:schemeClr>
              </a:solidFill>
              <a:latin typeface="+mn-lt"/>
            </a:endParaRPr>
          </a:p>
          <a:p>
            <a:pPr marL="285750" indent="-285750">
              <a:lnSpc>
                <a:spcPct val="120000"/>
              </a:lnSpc>
              <a:spcBef>
                <a:spcPts val="0"/>
              </a:spcBef>
              <a:buFont typeface="Arial" panose="020B0604020202020204" pitchFamily="34" charset="0"/>
              <a:buChar char="•"/>
              <a:defRPr/>
            </a:pPr>
            <a:r>
              <a:rPr lang="en-US" sz="2400" dirty="0" smtClean="0">
                <a:solidFill>
                  <a:schemeClr val="tx1">
                    <a:lumMod val="85000"/>
                    <a:lumOff val="15000"/>
                  </a:schemeClr>
                </a:solidFill>
                <a:latin typeface="+mn-lt"/>
                <a:cs typeface="Arial" panose="020B0604020202020204" pitchFamily="34" charset="0"/>
              </a:rPr>
              <a:t>Template included with your </a:t>
            </a:r>
            <a:r>
              <a:rPr lang="en-US" sz="2400" dirty="0">
                <a:solidFill>
                  <a:schemeClr val="tx1">
                    <a:lumMod val="85000"/>
                    <a:lumOff val="15000"/>
                  </a:schemeClr>
                </a:solidFill>
                <a:latin typeface="+mn-lt"/>
                <a:cs typeface="Arial" panose="020B0604020202020204" pitchFamily="34" charset="0"/>
              </a:rPr>
              <a:t>solicitation </a:t>
            </a:r>
            <a:r>
              <a:rPr lang="en-US" sz="2400" dirty="0" smtClean="0">
                <a:solidFill>
                  <a:schemeClr val="tx1">
                    <a:lumMod val="85000"/>
                    <a:lumOff val="15000"/>
                  </a:schemeClr>
                </a:solidFill>
                <a:latin typeface="+mn-lt"/>
                <a:cs typeface="Arial" panose="020B0604020202020204" pitchFamily="34" charset="0"/>
              </a:rPr>
              <a:t>email</a:t>
            </a:r>
            <a:endParaRPr lang="en-US" sz="2400" dirty="0">
              <a:solidFill>
                <a:schemeClr val="tx1">
                  <a:lumMod val="85000"/>
                  <a:lumOff val="15000"/>
                </a:schemeClr>
              </a:solidFill>
              <a:latin typeface="+mn-lt"/>
              <a:cs typeface="Arial" panose="020B0604020202020204" pitchFamily="34" charset="0"/>
            </a:endParaRPr>
          </a:p>
        </p:txBody>
      </p:sp>
      <p:sp>
        <p:nvSpPr>
          <p:cNvPr id="3" name="Text Placeholder 2"/>
          <p:cNvSpPr>
            <a:spLocks noGrp="1"/>
          </p:cNvSpPr>
          <p:nvPr>
            <p:ph type="body" idx="13"/>
          </p:nvPr>
        </p:nvSpPr>
        <p:spPr/>
        <p:txBody>
          <a:bodyPr/>
          <a:lstStyle/>
          <a:p>
            <a:r>
              <a:rPr lang="en-US" dirty="0" smtClean="0"/>
              <a:t>Candidate Research Statement</a:t>
            </a:r>
            <a:endParaRPr lang="en-US" dirty="0"/>
          </a:p>
        </p:txBody>
      </p:sp>
      <p:sp>
        <p:nvSpPr>
          <p:cNvPr id="4" name="TextBox 5"/>
          <p:cNvSpPr txBox="1">
            <a:spLocks noChangeArrowheads="1"/>
          </p:cNvSpPr>
          <p:nvPr/>
        </p:nvSpPr>
        <p:spPr bwMode="auto">
          <a:xfrm>
            <a:off x="1143000" y="91568"/>
            <a:ext cx="6196761" cy="369332"/>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Current review period for merits, comprehensive for career reviews</a:t>
            </a:r>
          </a:p>
        </p:txBody>
      </p:sp>
    </p:spTree>
    <p:extLst>
      <p:ext uri="{BB962C8B-B14F-4D97-AF65-F5344CB8AC3E}">
        <p14:creationId xmlns:p14="http://schemas.microsoft.com/office/powerpoint/2010/main" val="39629319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lnSpc>
                <a:spcPct val="120000"/>
              </a:lnSpc>
              <a:spcBef>
                <a:spcPts val="0"/>
              </a:spcBef>
              <a:defRPr/>
            </a:pPr>
            <a:r>
              <a:rPr lang="en-US" sz="1800" b="1" u="sng" dirty="0">
                <a:solidFill>
                  <a:schemeClr val="tx1">
                    <a:lumMod val="85000"/>
                    <a:lumOff val="15000"/>
                  </a:schemeClr>
                </a:solidFill>
                <a:latin typeface="+mn-lt"/>
                <a:cs typeface="Arial" panose="020B0604020202020204" pitchFamily="34" charset="0"/>
              </a:rPr>
              <a:t>Research / Scholarly Activities – Why are you a ROCK STAR?</a:t>
            </a:r>
          </a:p>
          <a:p>
            <a:pPr marL="285750" indent="-285750">
              <a:lnSpc>
                <a:spcPct val="120000"/>
              </a:lnSpc>
              <a:spcBef>
                <a:spcPts val="0"/>
              </a:spcBef>
              <a:buFont typeface="Arial" panose="020B0604020202020204" pitchFamily="34" charset="0"/>
              <a:buChar char="•"/>
              <a:defRPr/>
            </a:pPr>
            <a:r>
              <a:rPr lang="en-US" sz="1800" b="1" dirty="0" smtClean="0">
                <a:solidFill>
                  <a:schemeClr val="tx1">
                    <a:lumMod val="85000"/>
                    <a:lumOff val="15000"/>
                  </a:schemeClr>
                </a:solidFill>
                <a:latin typeface="+mn-lt"/>
                <a:cs typeface="Arial" panose="020B0604020202020204" pitchFamily="34" charset="0"/>
              </a:rPr>
              <a:t>Research</a:t>
            </a:r>
            <a:r>
              <a:rPr lang="en-US" sz="1800" dirty="0" smtClean="0">
                <a:solidFill>
                  <a:schemeClr val="tx1">
                    <a:lumMod val="85000"/>
                    <a:lumOff val="15000"/>
                  </a:schemeClr>
                </a:solidFill>
                <a:latin typeface="+mn-lt"/>
                <a:cs typeface="Arial" panose="020B0604020202020204" pitchFamily="34" charset="0"/>
              </a:rPr>
              <a:t> </a:t>
            </a:r>
            <a:r>
              <a:rPr lang="en-US" sz="1800" dirty="0">
                <a:solidFill>
                  <a:schemeClr val="tx1">
                    <a:lumMod val="85000"/>
                    <a:lumOff val="15000"/>
                  </a:schemeClr>
                </a:solidFill>
                <a:latin typeface="+mn-lt"/>
                <a:cs typeface="Arial" panose="020B0604020202020204" pitchFamily="34" charset="0"/>
              </a:rPr>
              <a:t>- Describe the focus of your research, notable observations, </a:t>
            </a:r>
            <a:r>
              <a:rPr lang="en-US" sz="1800" b="1" dirty="0">
                <a:solidFill>
                  <a:schemeClr val="tx1">
                    <a:lumMod val="85000"/>
                    <a:lumOff val="15000"/>
                  </a:schemeClr>
                </a:solidFill>
                <a:latin typeface="+mn-lt"/>
                <a:cs typeface="Arial" panose="020B0604020202020204" pitchFamily="34" charset="0"/>
              </a:rPr>
              <a:t>your specific role </a:t>
            </a:r>
            <a:r>
              <a:rPr lang="en-US" sz="1800" dirty="0">
                <a:solidFill>
                  <a:schemeClr val="tx1">
                    <a:lumMod val="85000"/>
                    <a:lumOff val="15000"/>
                  </a:schemeClr>
                </a:solidFill>
                <a:latin typeface="+mn-lt"/>
                <a:cs typeface="Arial" panose="020B0604020202020204" pitchFamily="34" charset="0"/>
              </a:rPr>
              <a:t>in collaborative research ventures, new grant funding and any additional noteworthy </a:t>
            </a:r>
            <a:r>
              <a:rPr lang="en-US" sz="1800" dirty="0" smtClean="0">
                <a:solidFill>
                  <a:schemeClr val="tx1">
                    <a:lumMod val="85000"/>
                    <a:lumOff val="15000"/>
                  </a:schemeClr>
                </a:solidFill>
                <a:latin typeface="+mn-lt"/>
                <a:cs typeface="Arial" panose="020B0604020202020204" pitchFamily="34" charset="0"/>
              </a:rPr>
              <a:t>information.</a:t>
            </a:r>
          </a:p>
          <a:p>
            <a:pPr marL="285750" indent="-285750">
              <a:lnSpc>
                <a:spcPct val="120000"/>
              </a:lnSpc>
              <a:spcBef>
                <a:spcPts val="0"/>
              </a:spcBef>
              <a:buFont typeface="Arial" panose="020B0604020202020204" pitchFamily="34" charset="0"/>
              <a:buChar char="•"/>
              <a:defRPr/>
            </a:pPr>
            <a:r>
              <a:rPr lang="en-US" sz="1800" b="1" dirty="0" smtClean="0">
                <a:solidFill>
                  <a:schemeClr val="tx1">
                    <a:lumMod val="85000"/>
                    <a:lumOff val="15000"/>
                  </a:schemeClr>
                </a:solidFill>
                <a:latin typeface="+mn-lt"/>
                <a:cs typeface="Arial" panose="020B0604020202020204" pitchFamily="34" charset="0"/>
              </a:rPr>
              <a:t>Publications</a:t>
            </a:r>
            <a:r>
              <a:rPr lang="en-US" sz="1800" dirty="0" smtClean="0">
                <a:solidFill>
                  <a:schemeClr val="tx1">
                    <a:lumMod val="85000"/>
                    <a:lumOff val="15000"/>
                  </a:schemeClr>
                </a:solidFill>
                <a:latin typeface="+mn-lt"/>
                <a:cs typeface="Arial" panose="020B0604020202020204" pitchFamily="34" charset="0"/>
              </a:rPr>
              <a:t> </a:t>
            </a:r>
            <a:r>
              <a:rPr lang="en-US" sz="1800" dirty="0">
                <a:solidFill>
                  <a:schemeClr val="tx1">
                    <a:lumMod val="85000"/>
                    <a:lumOff val="15000"/>
                  </a:schemeClr>
                </a:solidFill>
                <a:latin typeface="+mn-lt"/>
                <a:cs typeface="Arial" panose="020B0604020202020204" pitchFamily="34" charset="0"/>
              </a:rPr>
              <a:t>– </a:t>
            </a:r>
            <a:r>
              <a:rPr lang="en-US" sz="1800" b="1" dirty="0">
                <a:solidFill>
                  <a:schemeClr val="tx1">
                    <a:lumMod val="85000"/>
                    <a:lumOff val="15000"/>
                  </a:schemeClr>
                </a:solidFill>
                <a:latin typeface="+mn-lt"/>
                <a:cs typeface="Arial" panose="020B0604020202020204" pitchFamily="34" charset="0"/>
              </a:rPr>
              <a:t>Specifically explain your role </a:t>
            </a:r>
            <a:r>
              <a:rPr lang="en-US" sz="1800" dirty="0">
                <a:solidFill>
                  <a:schemeClr val="tx1">
                    <a:lumMod val="85000"/>
                    <a:lumOff val="15000"/>
                  </a:schemeClr>
                </a:solidFill>
                <a:latin typeface="+mn-lt"/>
                <a:cs typeface="Arial" panose="020B0604020202020204" pitchFamily="34" charset="0"/>
              </a:rPr>
              <a:t>on all new publications since your last review</a:t>
            </a:r>
            <a:r>
              <a:rPr lang="en-US" sz="1800" dirty="0" smtClean="0">
                <a:solidFill>
                  <a:schemeClr val="tx1">
                    <a:lumMod val="85000"/>
                    <a:lumOff val="15000"/>
                  </a:schemeClr>
                </a:solidFill>
                <a:latin typeface="+mn-lt"/>
                <a:cs typeface="Arial" panose="020B0604020202020204" pitchFamily="34" charset="0"/>
              </a:rPr>
              <a:t>. </a:t>
            </a:r>
            <a:r>
              <a:rPr lang="en-US" sz="1800" dirty="0">
                <a:solidFill>
                  <a:schemeClr val="tx1">
                    <a:lumMod val="85000"/>
                    <a:lumOff val="15000"/>
                  </a:schemeClr>
                </a:solidFill>
                <a:latin typeface="+mn-lt"/>
                <a:cs typeface="Arial" panose="020B0604020202020204" pitchFamily="34" charset="0"/>
              </a:rPr>
              <a:t>If there are numerous publications, then explain your role on the most significant (first or senior authored).  </a:t>
            </a:r>
            <a:endParaRPr lang="en-US" sz="1800" dirty="0" smtClean="0">
              <a:solidFill>
                <a:schemeClr val="tx1">
                  <a:lumMod val="85000"/>
                  <a:lumOff val="15000"/>
                </a:schemeClr>
              </a:solidFill>
              <a:latin typeface="+mn-lt"/>
              <a:cs typeface="Arial" panose="020B0604020202020204" pitchFamily="34" charset="0"/>
            </a:endParaRPr>
          </a:p>
          <a:p>
            <a:pPr marL="285750" indent="-285750">
              <a:lnSpc>
                <a:spcPct val="120000"/>
              </a:lnSpc>
              <a:spcBef>
                <a:spcPts val="0"/>
              </a:spcBef>
              <a:buFont typeface="Arial" panose="020B0604020202020204" pitchFamily="34" charset="0"/>
              <a:buChar char="•"/>
              <a:defRPr/>
            </a:pPr>
            <a:r>
              <a:rPr lang="en-US" sz="1800" b="1" dirty="0" smtClean="0">
                <a:solidFill>
                  <a:schemeClr val="tx1">
                    <a:lumMod val="85000"/>
                    <a:lumOff val="15000"/>
                  </a:schemeClr>
                </a:solidFill>
                <a:latin typeface="+mn-lt"/>
                <a:cs typeface="Arial" panose="020B0604020202020204" pitchFamily="34" charset="0"/>
              </a:rPr>
              <a:t>Funding</a:t>
            </a:r>
            <a:r>
              <a:rPr lang="en-US" sz="1800" dirty="0" smtClean="0">
                <a:solidFill>
                  <a:schemeClr val="tx1">
                    <a:lumMod val="85000"/>
                    <a:lumOff val="15000"/>
                  </a:schemeClr>
                </a:solidFill>
                <a:latin typeface="+mn-lt"/>
                <a:cs typeface="Arial" panose="020B0604020202020204" pitchFamily="34" charset="0"/>
              </a:rPr>
              <a:t> </a:t>
            </a:r>
            <a:r>
              <a:rPr lang="en-US" sz="1800" dirty="0">
                <a:solidFill>
                  <a:schemeClr val="tx1">
                    <a:lumMod val="85000"/>
                    <a:lumOff val="15000"/>
                  </a:schemeClr>
                </a:solidFill>
                <a:latin typeface="+mn-lt"/>
                <a:cs typeface="Arial" panose="020B0604020202020204" pitchFamily="34" charset="0"/>
              </a:rPr>
              <a:t>- </a:t>
            </a:r>
            <a:r>
              <a:rPr lang="en-US" sz="1800" b="1" dirty="0">
                <a:solidFill>
                  <a:schemeClr val="tx1">
                    <a:lumMod val="85000"/>
                    <a:lumOff val="15000"/>
                  </a:schemeClr>
                </a:solidFill>
                <a:latin typeface="+mn-lt"/>
                <a:cs typeface="Arial" panose="020B0604020202020204" pitchFamily="34" charset="0"/>
              </a:rPr>
              <a:t>Specifically explain your role </a:t>
            </a:r>
            <a:r>
              <a:rPr lang="en-US" sz="1800" dirty="0">
                <a:solidFill>
                  <a:schemeClr val="tx1">
                    <a:lumMod val="85000"/>
                    <a:lumOff val="15000"/>
                  </a:schemeClr>
                </a:solidFill>
                <a:latin typeface="+mn-lt"/>
                <a:cs typeface="Arial" panose="020B0604020202020204" pitchFamily="34" charset="0"/>
              </a:rPr>
              <a:t>(e.g. Principal or Co-Principal Investigator or head of a CORE program project), for each award. </a:t>
            </a:r>
            <a:endParaRPr lang="en-US" sz="1800" dirty="0" smtClean="0">
              <a:solidFill>
                <a:schemeClr val="tx1">
                  <a:lumMod val="85000"/>
                  <a:lumOff val="15000"/>
                </a:schemeClr>
              </a:solidFill>
              <a:latin typeface="+mn-lt"/>
              <a:cs typeface="Arial" panose="020B0604020202020204" pitchFamily="34" charset="0"/>
            </a:endParaRPr>
          </a:p>
          <a:p>
            <a:pPr marL="285750" indent="-285750">
              <a:lnSpc>
                <a:spcPct val="120000"/>
              </a:lnSpc>
              <a:spcBef>
                <a:spcPts val="0"/>
              </a:spcBef>
              <a:buFont typeface="Arial" panose="020B0604020202020204" pitchFamily="34" charset="0"/>
              <a:buChar char="•"/>
              <a:defRPr/>
            </a:pPr>
            <a:r>
              <a:rPr lang="en-US" sz="1800" b="1" dirty="0" smtClean="0">
                <a:solidFill>
                  <a:schemeClr val="tx1">
                    <a:lumMod val="85000"/>
                    <a:lumOff val="15000"/>
                  </a:schemeClr>
                </a:solidFill>
                <a:latin typeface="+mn-lt"/>
                <a:cs typeface="Arial" panose="020B0604020202020204" pitchFamily="34" charset="0"/>
              </a:rPr>
              <a:t>Additional </a:t>
            </a:r>
            <a:r>
              <a:rPr lang="en-US" sz="1800" b="1" dirty="0">
                <a:solidFill>
                  <a:schemeClr val="tx1">
                    <a:lumMod val="85000"/>
                    <a:lumOff val="15000"/>
                  </a:schemeClr>
                </a:solidFill>
                <a:latin typeface="+mn-lt"/>
                <a:cs typeface="Arial" panose="020B0604020202020204" pitchFamily="34" charset="0"/>
              </a:rPr>
              <a:t>Products of Major Research </a:t>
            </a:r>
            <a:r>
              <a:rPr lang="en-US" sz="1800" dirty="0">
                <a:solidFill>
                  <a:schemeClr val="tx1">
                    <a:lumMod val="85000"/>
                    <a:lumOff val="15000"/>
                  </a:schemeClr>
                </a:solidFill>
                <a:latin typeface="+mn-lt"/>
                <a:cs typeface="Arial" panose="020B0604020202020204" pitchFamily="34" charset="0"/>
              </a:rPr>
              <a:t>- Section B.IV. – Patents, Datasets, Software, etc. </a:t>
            </a:r>
          </a:p>
          <a:p>
            <a:pPr>
              <a:lnSpc>
                <a:spcPct val="120000"/>
              </a:lnSpc>
              <a:spcBef>
                <a:spcPts val="0"/>
              </a:spcBef>
              <a:buFont typeface="Arial"/>
              <a:buChar char="•"/>
              <a:defRPr/>
            </a:pPr>
            <a:endParaRPr lang="en-US" sz="1800" dirty="0">
              <a:solidFill>
                <a:schemeClr val="tx1">
                  <a:lumMod val="85000"/>
                  <a:lumOff val="15000"/>
                </a:schemeClr>
              </a:solidFill>
              <a:latin typeface="+mn-lt"/>
              <a:cs typeface="Arial" panose="020B0604020202020204" pitchFamily="34" charset="0"/>
            </a:endParaRPr>
          </a:p>
          <a:p>
            <a:pPr>
              <a:lnSpc>
                <a:spcPct val="120000"/>
              </a:lnSpc>
              <a:spcBef>
                <a:spcPts val="0"/>
              </a:spcBef>
              <a:defRPr/>
            </a:pPr>
            <a:r>
              <a:rPr lang="en-US" sz="1800" b="1" u="sng" dirty="0">
                <a:solidFill>
                  <a:schemeClr val="tx1">
                    <a:lumMod val="85000"/>
                    <a:lumOff val="15000"/>
                  </a:schemeClr>
                </a:solidFill>
                <a:latin typeface="+mn-lt"/>
                <a:cs typeface="Arial" panose="020B0604020202020204" pitchFamily="34" charset="0"/>
              </a:rPr>
              <a:t>University / Unit and Professional Community / Public </a:t>
            </a:r>
            <a:r>
              <a:rPr lang="en-US" sz="1800" b="1" u="sng" dirty="0" smtClean="0">
                <a:solidFill>
                  <a:schemeClr val="tx1">
                    <a:lumMod val="85000"/>
                    <a:lumOff val="15000"/>
                  </a:schemeClr>
                </a:solidFill>
                <a:latin typeface="+mn-lt"/>
                <a:cs typeface="Arial" panose="020B0604020202020204" pitchFamily="34" charset="0"/>
              </a:rPr>
              <a:t>Service</a:t>
            </a:r>
            <a:endParaRPr lang="en-US" sz="1800" dirty="0">
              <a:solidFill>
                <a:schemeClr val="tx1">
                  <a:lumMod val="85000"/>
                  <a:lumOff val="15000"/>
                </a:schemeClr>
              </a:solidFill>
              <a:latin typeface="+mn-lt"/>
              <a:cs typeface="Arial" panose="020B0604020202020204" pitchFamily="34" charset="0"/>
            </a:endParaRPr>
          </a:p>
          <a:p>
            <a:pPr marL="285750" indent="-285750">
              <a:lnSpc>
                <a:spcPct val="120000"/>
              </a:lnSpc>
              <a:spcBef>
                <a:spcPts val="0"/>
              </a:spcBef>
              <a:buFont typeface="Arial" panose="020B0604020202020204" pitchFamily="34" charset="0"/>
              <a:buChar char="•"/>
              <a:defRPr/>
            </a:pPr>
            <a:r>
              <a:rPr lang="en-US" sz="1800" dirty="0">
                <a:solidFill>
                  <a:schemeClr val="tx1">
                    <a:lumMod val="85000"/>
                    <a:lumOff val="15000"/>
                  </a:schemeClr>
                </a:solidFill>
                <a:latin typeface="+mn-lt"/>
                <a:cs typeface="Arial" panose="020B0604020202020204" pitchFamily="34" charset="0"/>
              </a:rPr>
              <a:t>Include your specific involvement, time commitment, and </a:t>
            </a:r>
            <a:r>
              <a:rPr lang="en-US" sz="1800" dirty="0" smtClean="0">
                <a:solidFill>
                  <a:schemeClr val="tx1">
                    <a:lumMod val="85000"/>
                    <a:lumOff val="15000"/>
                  </a:schemeClr>
                </a:solidFill>
                <a:latin typeface="+mn-lt"/>
                <a:cs typeface="Arial" panose="020B0604020202020204" pitchFamily="34" charset="0"/>
              </a:rPr>
              <a:t>accomplishments</a:t>
            </a:r>
            <a:endParaRPr lang="en-US" sz="1800" dirty="0">
              <a:solidFill>
                <a:schemeClr val="tx1">
                  <a:lumMod val="85000"/>
                  <a:lumOff val="15000"/>
                </a:schemeClr>
              </a:solidFill>
              <a:latin typeface="+mn-lt"/>
              <a:cs typeface="Arial" panose="020B0604020202020204" pitchFamily="34" charset="0"/>
            </a:endParaRPr>
          </a:p>
        </p:txBody>
      </p:sp>
      <p:sp>
        <p:nvSpPr>
          <p:cNvPr id="3" name="Text Placeholder 2"/>
          <p:cNvSpPr>
            <a:spLocks noGrp="1"/>
          </p:cNvSpPr>
          <p:nvPr>
            <p:ph type="body" idx="13"/>
          </p:nvPr>
        </p:nvSpPr>
        <p:spPr/>
        <p:txBody>
          <a:bodyPr/>
          <a:lstStyle/>
          <a:p>
            <a:r>
              <a:rPr lang="en-US" dirty="0" smtClean="0"/>
              <a:t>Candidate Research Statement</a:t>
            </a:r>
            <a:endParaRPr lang="en-US" dirty="0"/>
          </a:p>
        </p:txBody>
      </p:sp>
      <p:sp>
        <p:nvSpPr>
          <p:cNvPr id="4" name="TextBox 5"/>
          <p:cNvSpPr txBox="1">
            <a:spLocks noChangeArrowheads="1"/>
          </p:cNvSpPr>
          <p:nvPr/>
        </p:nvSpPr>
        <p:spPr bwMode="auto">
          <a:xfrm>
            <a:off x="1143000" y="91568"/>
            <a:ext cx="6196761" cy="369332"/>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Current review period for merits, comprehensive for career reviews</a:t>
            </a:r>
          </a:p>
        </p:txBody>
      </p:sp>
    </p:spTree>
    <p:extLst>
      <p:ext uri="{BB962C8B-B14F-4D97-AF65-F5344CB8AC3E}">
        <p14:creationId xmlns:p14="http://schemas.microsoft.com/office/powerpoint/2010/main" val="15942086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sz="half" idx="14"/>
          </p:nvPr>
        </p:nvSpPr>
        <p:spPr>
          <a:xfrm>
            <a:off x="628650" y="1866900"/>
            <a:ext cx="8058150" cy="4089400"/>
          </a:xfrm>
        </p:spPr>
        <p:txBody>
          <a:bodyPr rtlCol="0">
            <a:normAutofit/>
          </a:bodyPr>
          <a:lstStyle/>
          <a:p>
            <a:pPr eaLnBrk="1" fontAlgn="auto" hangingPunct="1">
              <a:buFont typeface="Arial"/>
              <a:buChar char="•"/>
              <a:defRPr/>
            </a:pPr>
            <a:r>
              <a:rPr lang="en-US" dirty="0" smtClean="0">
                <a:solidFill>
                  <a:schemeClr val="tx1">
                    <a:lumMod val="85000"/>
                    <a:lumOff val="15000"/>
                  </a:schemeClr>
                </a:solidFill>
                <a:cs typeface="Arial" panose="020B0604020202020204" pitchFamily="34" charset="0"/>
              </a:rPr>
              <a:t>Introductions</a:t>
            </a:r>
          </a:p>
          <a:p>
            <a:pPr>
              <a:buFont typeface="Arial"/>
              <a:buChar char="•"/>
              <a:defRPr/>
            </a:pPr>
            <a:r>
              <a:rPr lang="en-US" dirty="0" smtClean="0">
                <a:solidFill>
                  <a:schemeClr val="tx1">
                    <a:lumMod val="85000"/>
                    <a:lumOff val="15000"/>
                  </a:schemeClr>
                </a:solidFill>
                <a:cs typeface="Arial" panose="020B0604020202020204" pitchFamily="34" charset="0"/>
              </a:rPr>
              <a:t>Overview and Definitions</a:t>
            </a:r>
          </a:p>
          <a:p>
            <a:pPr>
              <a:buFont typeface="Arial"/>
              <a:buChar char="•"/>
              <a:defRPr/>
            </a:pPr>
            <a:r>
              <a:rPr lang="en-US" dirty="0" smtClean="0">
                <a:solidFill>
                  <a:schemeClr val="tx1">
                    <a:lumMod val="85000"/>
                    <a:lumOff val="15000"/>
                  </a:schemeClr>
                </a:solidFill>
                <a:cs typeface="Arial" panose="020B0604020202020204" pitchFamily="34" charset="0"/>
              </a:rPr>
              <a:t>Policy </a:t>
            </a:r>
            <a:r>
              <a:rPr lang="en-US" dirty="0">
                <a:solidFill>
                  <a:schemeClr val="tx1">
                    <a:lumMod val="85000"/>
                    <a:lumOff val="15000"/>
                  </a:schemeClr>
                </a:solidFill>
                <a:cs typeface="Arial" panose="020B0604020202020204" pitchFamily="34" charset="0"/>
              </a:rPr>
              <a:t>and Collective Bargaining Agreement</a:t>
            </a:r>
          </a:p>
          <a:p>
            <a:pPr eaLnBrk="1" fontAlgn="auto" hangingPunct="1">
              <a:buFont typeface="Arial"/>
              <a:buChar char="•"/>
              <a:defRPr/>
            </a:pPr>
            <a:r>
              <a:rPr lang="en-US" dirty="0" smtClean="0">
                <a:solidFill>
                  <a:schemeClr val="tx1">
                    <a:lumMod val="85000"/>
                    <a:lumOff val="15000"/>
                  </a:schemeClr>
                </a:solidFill>
                <a:cs typeface="Arial" panose="020B0604020202020204" pitchFamily="34" charset="0"/>
              </a:rPr>
              <a:t>Organizational Structure and Review Committees</a:t>
            </a:r>
          </a:p>
          <a:p>
            <a:pPr eaLnBrk="1" fontAlgn="auto" hangingPunct="1">
              <a:buFont typeface="Arial"/>
              <a:buChar char="•"/>
              <a:defRPr/>
            </a:pPr>
            <a:r>
              <a:rPr lang="en-US" dirty="0" smtClean="0">
                <a:solidFill>
                  <a:schemeClr val="tx1">
                    <a:lumMod val="85000"/>
                    <a:lumOff val="15000"/>
                  </a:schemeClr>
                </a:solidFill>
                <a:cs typeface="Arial" panose="020B0604020202020204" pitchFamily="34" charset="0"/>
              </a:rPr>
              <a:t>Preparing Your Academic Review File</a:t>
            </a:r>
          </a:p>
          <a:p>
            <a:pPr eaLnBrk="1" fontAlgn="auto" hangingPunct="1">
              <a:buFont typeface="Arial"/>
              <a:buChar char="•"/>
              <a:defRPr/>
            </a:pPr>
            <a:r>
              <a:rPr lang="en-US" dirty="0" smtClean="0">
                <a:solidFill>
                  <a:schemeClr val="tx1">
                    <a:lumMod val="85000"/>
                    <a:lumOff val="15000"/>
                  </a:schemeClr>
                </a:solidFill>
                <a:cs typeface="Arial" panose="020B0604020202020204" pitchFamily="34" charset="0"/>
              </a:rPr>
              <a:t>Deadlines</a:t>
            </a:r>
          </a:p>
          <a:p>
            <a:pPr eaLnBrk="1" fontAlgn="auto" hangingPunct="1">
              <a:buFont typeface="Arial"/>
              <a:buChar char="•"/>
              <a:defRPr/>
            </a:pPr>
            <a:r>
              <a:rPr lang="en-US" dirty="0" smtClean="0">
                <a:solidFill>
                  <a:schemeClr val="tx1">
                    <a:lumMod val="85000"/>
                    <a:lumOff val="15000"/>
                  </a:schemeClr>
                </a:solidFill>
                <a:cs typeface="Arial" panose="020B0604020202020204" pitchFamily="34" charset="0"/>
              </a:rPr>
              <a:t>Contracts and Resources</a:t>
            </a:r>
            <a:endParaRPr lang="en-US" dirty="0">
              <a:solidFill>
                <a:schemeClr val="tx1">
                  <a:lumMod val="85000"/>
                  <a:lumOff val="15000"/>
                </a:schemeClr>
              </a:solidFill>
              <a:cs typeface="Arial" panose="020B0604020202020204" pitchFamily="34" charset="0"/>
            </a:endParaRPr>
          </a:p>
          <a:p>
            <a:pPr marL="0" indent="0" eaLnBrk="1" fontAlgn="auto" hangingPunct="1">
              <a:buFontTx/>
              <a:buNone/>
              <a:defRPr/>
            </a:pPr>
            <a:endParaRPr lang="en-US" dirty="0" smtClean="0">
              <a:solidFill>
                <a:schemeClr val="tx1">
                  <a:lumMod val="85000"/>
                  <a:lumOff val="15000"/>
                </a:schemeClr>
              </a:solidFill>
            </a:endParaRPr>
          </a:p>
        </p:txBody>
      </p:sp>
      <p:sp>
        <p:nvSpPr>
          <p:cNvPr id="4" name="Text Placeholder 3"/>
          <p:cNvSpPr>
            <a:spLocks noGrp="1"/>
          </p:cNvSpPr>
          <p:nvPr>
            <p:ph type="body" idx="13"/>
          </p:nvPr>
        </p:nvSpPr>
        <p:spPr/>
        <p:txBody>
          <a:bodyPr/>
          <a:lstStyle/>
          <a:p>
            <a:r>
              <a:rPr lang="en-US" dirty="0" smtClean="0"/>
              <a:t>Agenda</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lnSpc>
                <a:spcPct val="120000"/>
              </a:lnSpc>
              <a:spcBef>
                <a:spcPts val="0"/>
              </a:spcBef>
              <a:defRPr/>
            </a:pPr>
            <a:r>
              <a:rPr lang="en-US" sz="2000" dirty="0" smtClean="0">
                <a:solidFill>
                  <a:schemeClr val="tx1">
                    <a:lumMod val="85000"/>
                    <a:lumOff val="15000"/>
                  </a:schemeClr>
                </a:solidFill>
                <a:latin typeface="+mn-lt"/>
                <a:cs typeface="Arial" panose="020B0604020202020204" pitchFamily="34" charset="0"/>
              </a:rPr>
              <a:t>For Career Actions (i.e. Promotion</a:t>
            </a:r>
            <a:r>
              <a:rPr lang="en-US" sz="2000" dirty="0">
                <a:solidFill>
                  <a:schemeClr val="tx1">
                    <a:lumMod val="85000"/>
                    <a:lumOff val="15000"/>
                  </a:schemeClr>
                </a:solidFill>
                <a:latin typeface="+mn-lt"/>
                <a:cs typeface="Arial" panose="020B0604020202020204" pitchFamily="34" charset="0"/>
              </a:rPr>
              <a:t>, Above scale, or a Change in </a:t>
            </a:r>
            <a:r>
              <a:rPr lang="en-US" sz="2000" dirty="0" smtClean="0">
                <a:solidFill>
                  <a:schemeClr val="tx1">
                    <a:lumMod val="85000"/>
                    <a:lumOff val="15000"/>
                  </a:schemeClr>
                </a:solidFill>
                <a:latin typeface="+mn-lt"/>
                <a:cs typeface="Arial" panose="020B0604020202020204" pitchFamily="34" charset="0"/>
              </a:rPr>
              <a:t>Series)</a:t>
            </a:r>
            <a:endParaRPr lang="en-US" sz="2000" dirty="0">
              <a:solidFill>
                <a:schemeClr val="tx1">
                  <a:lumMod val="85000"/>
                  <a:lumOff val="15000"/>
                </a:schemeClr>
              </a:solidFill>
              <a:latin typeface="+mn-lt"/>
              <a:cs typeface="Arial" panose="020B0604020202020204" pitchFamily="34" charset="0"/>
            </a:endParaRPr>
          </a:p>
          <a:p>
            <a:pPr algn="ctr">
              <a:lnSpc>
                <a:spcPct val="120000"/>
              </a:lnSpc>
              <a:spcBef>
                <a:spcPts val="0"/>
              </a:spcBef>
              <a:defRPr/>
            </a:pPr>
            <a:endParaRPr lang="en-US" sz="2000" dirty="0">
              <a:solidFill>
                <a:schemeClr val="tx1">
                  <a:lumMod val="85000"/>
                  <a:lumOff val="15000"/>
                </a:schemeClr>
              </a:solidFill>
              <a:latin typeface="+mn-lt"/>
              <a:cs typeface="Arial" panose="020B0604020202020204" pitchFamily="34" charset="0"/>
            </a:endParaRPr>
          </a:p>
          <a:p>
            <a:pPr>
              <a:lnSpc>
                <a:spcPct val="120000"/>
              </a:lnSpc>
              <a:spcBef>
                <a:spcPts val="0"/>
              </a:spcBef>
              <a:defRPr/>
            </a:pPr>
            <a:r>
              <a:rPr lang="en-US" sz="2000" u="sng" dirty="0" smtClean="0">
                <a:solidFill>
                  <a:schemeClr val="tx1">
                    <a:lumMod val="85000"/>
                    <a:lumOff val="15000"/>
                  </a:schemeClr>
                </a:solidFill>
                <a:latin typeface="+mn-lt"/>
                <a:cs typeface="Arial" panose="020B0604020202020204" pitchFamily="34" charset="0"/>
              </a:rPr>
              <a:t>General Points</a:t>
            </a:r>
            <a:r>
              <a:rPr lang="en-US" sz="2000" dirty="0" smtClean="0">
                <a:solidFill>
                  <a:schemeClr val="tx1">
                    <a:lumMod val="85000"/>
                    <a:lumOff val="15000"/>
                  </a:schemeClr>
                </a:solidFill>
                <a:latin typeface="+mn-lt"/>
                <a:cs typeface="Arial" panose="020B0604020202020204" pitchFamily="34" charset="0"/>
              </a:rPr>
              <a:t>:</a:t>
            </a:r>
            <a:endParaRPr lang="en-US" sz="2000" dirty="0">
              <a:solidFill>
                <a:schemeClr val="tx1">
                  <a:lumMod val="85000"/>
                  <a:lumOff val="15000"/>
                </a:schemeClr>
              </a:solidFill>
              <a:latin typeface="+mn-lt"/>
              <a:cs typeface="Arial" panose="020B0604020202020204" pitchFamily="34" charset="0"/>
            </a:endParaRPr>
          </a:p>
          <a:p>
            <a:pPr>
              <a:lnSpc>
                <a:spcPct val="100000"/>
              </a:lnSpc>
              <a:spcBef>
                <a:spcPts val="0"/>
              </a:spcBef>
              <a:buFont typeface="Arial"/>
              <a:buChar char="•"/>
              <a:defRPr/>
            </a:pPr>
            <a:r>
              <a:rPr lang="en-US" sz="2000" dirty="0">
                <a:solidFill>
                  <a:schemeClr val="tx1">
                    <a:lumMod val="85000"/>
                    <a:lumOff val="15000"/>
                  </a:schemeClr>
                </a:solidFill>
                <a:latin typeface="+mn-lt"/>
                <a:cs typeface="Arial" panose="020B0604020202020204" pitchFamily="34" charset="0"/>
              </a:rPr>
              <a:t>Referees should be of a higher rank than </a:t>
            </a:r>
            <a:r>
              <a:rPr lang="en-US" sz="2000" dirty="0" smtClean="0">
                <a:solidFill>
                  <a:schemeClr val="tx1">
                    <a:lumMod val="85000"/>
                    <a:lumOff val="15000"/>
                  </a:schemeClr>
                </a:solidFill>
                <a:latin typeface="+mn-lt"/>
                <a:cs typeface="Arial" panose="020B0604020202020204" pitchFamily="34" charset="0"/>
              </a:rPr>
              <a:t>you</a:t>
            </a:r>
            <a:endParaRPr lang="en-US" sz="2000" dirty="0">
              <a:solidFill>
                <a:schemeClr val="tx1">
                  <a:lumMod val="85000"/>
                  <a:lumOff val="15000"/>
                </a:schemeClr>
              </a:solidFill>
              <a:latin typeface="+mn-lt"/>
              <a:cs typeface="Arial" panose="020B0604020202020204" pitchFamily="34" charset="0"/>
            </a:endParaRPr>
          </a:p>
          <a:p>
            <a:pPr>
              <a:lnSpc>
                <a:spcPct val="100000"/>
              </a:lnSpc>
              <a:spcBef>
                <a:spcPts val="0"/>
              </a:spcBef>
              <a:buFont typeface="Arial"/>
              <a:buChar char="•"/>
              <a:defRPr/>
            </a:pPr>
            <a:r>
              <a:rPr lang="en-US" sz="2000" dirty="0">
                <a:solidFill>
                  <a:schemeClr val="tx1">
                    <a:lumMod val="85000"/>
                    <a:lumOff val="15000"/>
                  </a:schemeClr>
                </a:solidFill>
                <a:latin typeface="+mn-lt"/>
                <a:cs typeface="Arial" panose="020B0604020202020204" pitchFamily="34" charset="0"/>
              </a:rPr>
              <a:t>Project Scientists – referees don’t have to be </a:t>
            </a:r>
            <a:r>
              <a:rPr lang="en-US" sz="2000" dirty="0" smtClean="0">
                <a:solidFill>
                  <a:schemeClr val="tx1">
                    <a:lumMod val="85000"/>
                    <a:lumOff val="15000"/>
                  </a:schemeClr>
                </a:solidFill>
                <a:latin typeface="+mn-lt"/>
                <a:cs typeface="Arial" panose="020B0604020202020204" pitchFamily="34" charset="0"/>
              </a:rPr>
              <a:t>independent</a:t>
            </a:r>
            <a:endParaRPr lang="en-US" sz="2000" dirty="0">
              <a:solidFill>
                <a:schemeClr val="tx1">
                  <a:lumMod val="85000"/>
                  <a:lumOff val="15000"/>
                </a:schemeClr>
              </a:solidFill>
              <a:latin typeface="+mn-lt"/>
              <a:cs typeface="Arial" panose="020B0604020202020204" pitchFamily="34" charset="0"/>
            </a:endParaRPr>
          </a:p>
          <a:p>
            <a:pPr>
              <a:lnSpc>
                <a:spcPct val="100000"/>
              </a:lnSpc>
              <a:spcBef>
                <a:spcPts val="0"/>
              </a:spcBef>
              <a:buFont typeface="Arial"/>
              <a:buChar char="•"/>
              <a:defRPr/>
            </a:pPr>
            <a:r>
              <a:rPr lang="en-US" sz="2000" dirty="0">
                <a:solidFill>
                  <a:schemeClr val="tx1">
                    <a:lumMod val="85000"/>
                    <a:lumOff val="15000"/>
                  </a:schemeClr>
                </a:solidFill>
                <a:latin typeface="+mn-lt"/>
                <a:cs typeface="Arial" panose="020B0604020202020204" pitchFamily="34" charset="0"/>
              </a:rPr>
              <a:t>Research Scientists – referees must be </a:t>
            </a:r>
            <a:r>
              <a:rPr lang="en-US" sz="2000" dirty="0" smtClean="0">
                <a:solidFill>
                  <a:schemeClr val="tx1">
                    <a:lumMod val="85000"/>
                    <a:lumOff val="15000"/>
                  </a:schemeClr>
                </a:solidFill>
                <a:latin typeface="+mn-lt"/>
                <a:cs typeface="Arial" panose="020B0604020202020204" pitchFamily="34" charset="0"/>
              </a:rPr>
              <a:t>independent. An </a:t>
            </a:r>
            <a:r>
              <a:rPr lang="en-US" sz="2000" dirty="0">
                <a:solidFill>
                  <a:schemeClr val="tx1">
                    <a:lumMod val="85000"/>
                    <a:lumOff val="15000"/>
                  </a:schemeClr>
                </a:solidFill>
                <a:latin typeface="+mn-lt"/>
                <a:cs typeface="Arial" panose="020B0604020202020204" pitchFamily="34" charset="0"/>
              </a:rPr>
              <a:t>external referee has a conflict if they:</a:t>
            </a:r>
          </a:p>
          <a:p>
            <a:pPr lvl="1">
              <a:lnSpc>
                <a:spcPct val="120000"/>
              </a:lnSpc>
              <a:spcBef>
                <a:spcPts val="0"/>
              </a:spcBef>
              <a:buFont typeface="Courier New" panose="02070309020205020404" pitchFamily="49" charset="0"/>
              <a:buChar char="o"/>
              <a:defRPr/>
            </a:pPr>
            <a:r>
              <a:rPr lang="en-US" sz="1800" dirty="0">
                <a:solidFill>
                  <a:schemeClr val="tx1">
                    <a:lumMod val="85000"/>
                    <a:lumOff val="15000"/>
                  </a:schemeClr>
                </a:solidFill>
                <a:cs typeface="Arial" panose="020B0604020202020204" pitchFamily="34" charset="0"/>
              </a:rPr>
              <a:t>are the candidate’s family member;</a:t>
            </a:r>
          </a:p>
          <a:p>
            <a:pPr lvl="1">
              <a:lnSpc>
                <a:spcPct val="120000"/>
              </a:lnSpc>
              <a:spcBef>
                <a:spcPts val="0"/>
              </a:spcBef>
              <a:buFont typeface="Courier New" panose="02070309020205020404" pitchFamily="49" charset="0"/>
              <a:buChar char="o"/>
              <a:defRPr/>
            </a:pPr>
            <a:r>
              <a:rPr lang="en-US" sz="1800" dirty="0">
                <a:solidFill>
                  <a:schemeClr val="tx1">
                    <a:lumMod val="85000"/>
                    <a:lumOff val="15000"/>
                  </a:schemeClr>
                </a:solidFill>
                <a:cs typeface="Arial" panose="020B0604020202020204" pitchFamily="34" charset="0"/>
              </a:rPr>
              <a:t>have been the candidate’s collaborator within the past five (5) years;</a:t>
            </a:r>
          </a:p>
          <a:p>
            <a:pPr lvl="1">
              <a:lnSpc>
                <a:spcPct val="120000"/>
              </a:lnSpc>
              <a:spcBef>
                <a:spcPts val="0"/>
              </a:spcBef>
              <a:buFont typeface="Courier New" panose="02070309020205020404" pitchFamily="49" charset="0"/>
              <a:buChar char="o"/>
              <a:defRPr/>
            </a:pPr>
            <a:r>
              <a:rPr lang="en-US" sz="1800" dirty="0">
                <a:solidFill>
                  <a:schemeClr val="tx1">
                    <a:lumMod val="85000"/>
                    <a:lumOff val="15000"/>
                  </a:schemeClr>
                </a:solidFill>
                <a:cs typeface="Arial" panose="020B0604020202020204" pitchFamily="34" charset="0"/>
              </a:rPr>
              <a:t>are a current grant or pending PI, Co-PI, etc. with the candidate;</a:t>
            </a:r>
          </a:p>
          <a:p>
            <a:pPr lvl="1">
              <a:lnSpc>
                <a:spcPct val="120000"/>
              </a:lnSpc>
              <a:spcBef>
                <a:spcPts val="0"/>
              </a:spcBef>
              <a:buFont typeface="Courier New" panose="02070309020205020404" pitchFamily="49" charset="0"/>
              <a:buChar char="o"/>
              <a:defRPr/>
            </a:pPr>
            <a:r>
              <a:rPr lang="en-US" sz="1800" dirty="0">
                <a:solidFill>
                  <a:schemeClr val="tx1">
                    <a:lumMod val="85000"/>
                    <a:lumOff val="15000"/>
                  </a:schemeClr>
                </a:solidFill>
                <a:cs typeface="Arial" panose="020B0604020202020204" pitchFamily="34" charset="0"/>
              </a:rPr>
              <a:t>have a current or past mentoring relationship with the candidate;</a:t>
            </a:r>
          </a:p>
          <a:p>
            <a:pPr lvl="1">
              <a:lnSpc>
                <a:spcPct val="120000"/>
              </a:lnSpc>
              <a:spcBef>
                <a:spcPts val="0"/>
              </a:spcBef>
              <a:buFont typeface="Courier New" panose="02070309020205020404" pitchFamily="49" charset="0"/>
              <a:buChar char="o"/>
              <a:defRPr/>
            </a:pPr>
            <a:r>
              <a:rPr lang="en-US" sz="1800" dirty="0">
                <a:solidFill>
                  <a:schemeClr val="tx1">
                    <a:lumMod val="85000"/>
                    <a:lumOff val="15000"/>
                  </a:schemeClr>
                </a:solidFill>
                <a:cs typeface="Arial" panose="020B0604020202020204" pitchFamily="34" charset="0"/>
              </a:rPr>
              <a:t>could have his or her impartiality questioned due to the circumstances surrounding the case. </a:t>
            </a:r>
            <a:endParaRPr lang="en-US" sz="2000" dirty="0"/>
          </a:p>
        </p:txBody>
      </p:sp>
      <p:sp>
        <p:nvSpPr>
          <p:cNvPr id="3" name="Text Placeholder 2"/>
          <p:cNvSpPr>
            <a:spLocks noGrp="1"/>
          </p:cNvSpPr>
          <p:nvPr>
            <p:ph type="body" idx="13"/>
          </p:nvPr>
        </p:nvSpPr>
        <p:spPr/>
        <p:txBody>
          <a:bodyPr/>
          <a:lstStyle/>
          <a:p>
            <a:r>
              <a:rPr lang="en-US" dirty="0" smtClean="0"/>
              <a:t>Referee List</a:t>
            </a:r>
            <a:endParaRPr lang="en-US" dirty="0"/>
          </a:p>
        </p:txBody>
      </p:sp>
    </p:spTree>
    <p:extLst>
      <p:ext uri="{BB962C8B-B14F-4D97-AF65-F5344CB8AC3E}">
        <p14:creationId xmlns:p14="http://schemas.microsoft.com/office/powerpoint/2010/main" val="33916703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marL="342900" indent="-342900">
              <a:buFont typeface="Arial" panose="020B0604020202020204" pitchFamily="34" charset="0"/>
              <a:buChar char="•"/>
              <a:defRPr/>
            </a:pPr>
            <a:r>
              <a:rPr lang="en-US" altLang="en-US" sz="2400" dirty="0" smtClean="0">
                <a:solidFill>
                  <a:schemeClr val="tx1"/>
                </a:solidFill>
                <a:latin typeface="+mn-lt"/>
                <a:cs typeface="Arial" panose="020B0604020202020204" pitchFamily="34" charset="0"/>
              </a:rPr>
              <a:t>For Career Review actions (not Merits)</a:t>
            </a:r>
          </a:p>
          <a:p>
            <a:pPr>
              <a:defRPr/>
            </a:pPr>
            <a:endParaRPr lang="en-US" altLang="en-US" sz="2400" dirty="0" smtClean="0">
              <a:solidFill>
                <a:schemeClr val="tx1"/>
              </a:solidFill>
              <a:latin typeface="+mn-lt"/>
              <a:cs typeface="Arial" panose="020B0604020202020204" pitchFamily="34" charset="0"/>
            </a:endParaRPr>
          </a:p>
          <a:p>
            <a:pPr marL="342900" indent="-342900">
              <a:buFont typeface="Arial" panose="020B0604020202020204" pitchFamily="34" charset="0"/>
              <a:buChar char="•"/>
              <a:defRPr/>
            </a:pPr>
            <a:r>
              <a:rPr lang="en-US" altLang="en-US" sz="2400" dirty="0" smtClean="0">
                <a:solidFill>
                  <a:schemeClr val="tx1"/>
                </a:solidFill>
                <a:latin typeface="+mn-lt"/>
                <a:cs typeface="Arial" panose="020B0604020202020204" pitchFamily="34" charset="0"/>
              </a:rPr>
              <a:t>Your </a:t>
            </a:r>
            <a:r>
              <a:rPr lang="en-US" altLang="en-US" sz="2400" dirty="0">
                <a:solidFill>
                  <a:schemeClr val="tx1"/>
                </a:solidFill>
                <a:latin typeface="+mn-lt"/>
                <a:cs typeface="Arial" panose="020B0604020202020204" pitchFamily="34" charset="0"/>
              </a:rPr>
              <a:t>CV will be sent to the referees along with the solicitation letter requesting their </a:t>
            </a:r>
            <a:r>
              <a:rPr lang="en-US" altLang="en-US" sz="2400" dirty="0" smtClean="0">
                <a:solidFill>
                  <a:schemeClr val="tx1"/>
                </a:solidFill>
                <a:latin typeface="+mn-lt"/>
                <a:cs typeface="Arial" panose="020B0604020202020204" pitchFamily="34" charset="0"/>
              </a:rPr>
              <a:t>assessment.</a:t>
            </a:r>
          </a:p>
          <a:p>
            <a:pPr marL="1028700" lvl="1" indent="-342900">
              <a:defRPr/>
            </a:pPr>
            <a:r>
              <a:rPr lang="en-US" altLang="en-US" sz="1800" dirty="0" smtClean="0">
                <a:solidFill>
                  <a:schemeClr val="tx1"/>
                </a:solidFill>
                <a:cs typeface="Arial" panose="020B0604020202020204" pitchFamily="34" charset="0"/>
              </a:rPr>
              <a:t>Make </a:t>
            </a:r>
            <a:r>
              <a:rPr lang="en-US" altLang="en-US" sz="1800" dirty="0">
                <a:solidFill>
                  <a:schemeClr val="tx1"/>
                </a:solidFill>
                <a:cs typeface="Arial" panose="020B0604020202020204" pitchFamily="34" charset="0"/>
              </a:rPr>
              <a:t>sure your CV is current and </a:t>
            </a:r>
            <a:r>
              <a:rPr lang="en-US" altLang="en-US" sz="1800" dirty="0" smtClean="0">
                <a:solidFill>
                  <a:schemeClr val="tx1"/>
                </a:solidFill>
                <a:cs typeface="Arial" panose="020B0604020202020204" pitchFamily="34" charset="0"/>
              </a:rPr>
              <a:t>typo-free.  	</a:t>
            </a:r>
          </a:p>
          <a:p>
            <a:pPr marL="1028700" lvl="1" indent="-342900">
              <a:defRPr/>
            </a:pPr>
            <a:r>
              <a:rPr lang="en-US" altLang="en-US" sz="1800" dirty="0" smtClean="0">
                <a:solidFill>
                  <a:schemeClr val="tx1"/>
                </a:solidFill>
                <a:cs typeface="Arial" panose="020B0604020202020204" pitchFamily="34" charset="0"/>
              </a:rPr>
              <a:t>Remove </a:t>
            </a:r>
            <a:r>
              <a:rPr lang="en-US" altLang="en-US" sz="1800" dirty="0">
                <a:solidFill>
                  <a:schemeClr val="tx1"/>
                </a:solidFill>
                <a:cs typeface="Arial" panose="020B0604020202020204" pitchFamily="34" charset="0"/>
              </a:rPr>
              <a:t>personal information and references.</a:t>
            </a:r>
          </a:p>
          <a:p>
            <a:pPr>
              <a:defRPr/>
            </a:pPr>
            <a:endParaRPr lang="en-US" altLang="en-US" sz="2400" b="1" dirty="0">
              <a:solidFill>
                <a:schemeClr val="tx1"/>
              </a:solidFill>
              <a:latin typeface="+mn-lt"/>
              <a:cs typeface="Arial" panose="020B0604020202020204" pitchFamily="34" charset="0"/>
            </a:endParaRPr>
          </a:p>
          <a:p>
            <a:pPr marL="342900" indent="-342900">
              <a:buFont typeface="Arial" panose="020B0604020202020204" pitchFamily="34" charset="0"/>
              <a:buChar char="•"/>
              <a:defRPr/>
            </a:pPr>
            <a:r>
              <a:rPr lang="en-US" altLang="en-US" sz="2400" dirty="0">
                <a:solidFill>
                  <a:schemeClr val="tx1"/>
                </a:solidFill>
                <a:latin typeface="+mn-lt"/>
                <a:cs typeface="Arial" panose="020B0604020202020204" pitchFamily="34" charset="0"/>
              </a:rPr>
              <a:t>Referees will also be provided with PDFs for 3 of your latest, most significant publications – you can tell us which ones you would like sent out to your </a:t>
            </a:r>
            <a:r>
              <a:rPr lang="en-US" altLang="en-US" sz="2400" dirty="0" smtClean="0">
                <a:solidFill>
                  <a:schemeClr val="tx1"/>
                </a:solidFill>
                <a:latin typeface="+mn-lt"/>
                <a:cs typeface="Arial" panose="020B0604020202020204" pitchFamily="34" charset="0"/>
              </a:rPr>
              <a:t>referees</a:t>
            </a:r>
            <a:endParaRPr lang="en-US" altLang="en-US" sz="2400" dirty="0">
              <a:solidFill>
                <a:schemeClr val="tx1"/>
              </a:solidFill>
              <a:latin typeface="+mn-lt"/>
              <a:cs typeface="Arial" panose="020B0604020202020204" pitchFamily="34" charset="0"/>
            </a:endParaRPr>
          </a:p>
        </p:txBody>
      </p:sp>
      <p:sp>
        <p:nvSpPr>
          <p:cNvPr id="3" name="Text Placeholder 2"/>
          <p:cNvSpPr>
            <a:spLocks noGrp="1"/>
          </p:cNvSpPr>
          <p:nvPr>
            <p:ph type="body" idx="13"/>
          </p:nvPr>
        </p:nvSpPr>
        <p:spPr/>
        <p:txBody>
          <a:bodyPr/>
          <a:lstStyle/>
          <a:p>
            <a:r>
              <a:rPr lang="en-US" dirty="0" smtClean="0"/>
              <a:t>Curriculum Vitae &amp; Pubs</a:t>
            </a:r>
            <a:endParaRPr lang="en-US" dirty="0"/>
          </a:p>
        </p:txBody>
      </p:sp>
    </p:spTree>
    <p:extLst>
      <p:ext uri="{BB962C8B-B14F-4D97-AF65-F5344CB8AC3E}">
        <p14:creationId xmlns:p14="http://schemas.microsoft.com/office/powerpoint/2010/main" val="978073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defRPr/>
            </a:pPr>
            <a:r>
              <a:rPr lang="en-US" sz="2200" dirty="0">
                <a:solidFill>
                  <a:schemeClr val="tx1"/>
                </a:solidFill>
                <a:cs typeface="Arial" panose="020B0604020202020204" pitchFamily="34" charset="0"/>
              </a:rPr>
              <a:t>In </a:t>
            </a:r>
            <a:r>
              <a:rPr lang="en-US" sz="2200" dirty="0" err="1">
                <a:solidFill>
                  <a:schemeClr val="tx1"/>
                </a:solidFill>
                <a:cs typeface="Arial" panose="020B0604020202020204" pitchFamily="34" charset="0"/>
              </a:rPr>
              <a:t>Interfolio</a:t>
            </a:r>
            <a:r>
              <a:rPr lang="en-US" sz="2200" dirty="0">
                <a:solidFill>
                  <a:schemeClr val="tx1"/>
                </a:solidFill>
                <a:cs typeface="Arial" panose="020B0604020202020204" pitchFamily="34" charset="0"/>
              </a:rPr>
              <a:t> </a:t>
            </a:r>
          </a:p>
          <a:p>
            <a:pPr>
              <a:defRPr/>
            </a:pPr>
            <a:r>
              <a:rPr lang="en-US" sz="2200" dirty="0">
                <a:solidFill>
                  <a:schemeClr val="tx1"/>
                </a:solidFill>
                <a:cs typeface="Arial" panose="020B0604020202020204" pitchFamily="34" charset="0"/>
              </a:rPr>
              <a:t>After the file is assembled, but before it is sent to Departmental Ad Hoc Committee. </a:t>
            </a:r>
          </a:p>
          <a:p>
            <a:pPr>
              <a:defRPr/>
            </a:pPr>
            <a:endParaRPr lang="en-US" sz="900" dirty="0">
              <a:solidFill>
                <a:schemeClr val="tx1"/>
              </a:solidFill>
              <a:cs typeface="Arial" panose="020B0604020202020204" pitchFamily="34" charset="0"/>
            </a:endParaRPr>
          </a:p>
          <a:p>
            <a:pPr>
              <a:defRPr/>
            </a:pPr>
            <a:r>
              <a:rPr lang="en-US" sz="2200" dirty="0">
                <a:solidFill>
                  <a:schemeClr val="tx1"/>
                </a:solidFill>
                <a:cs typeface="Arial" panose="020B0604020202020204" pitchFamily="34" charset="0"/>
              </a:rPr>
              <a:t>Documents shared with candidate at this point:</a:t>
            </a:r>
          </a:p>
          <a:p>
            <a:pPr lvl="1">
              <a:spcBef>
                <a:spcPts val="0"/>
              </a:spcBef>
              <a:defRPr/>
            </a:pPr>
            <a:r>
              <a:rPr lang="en-US" sz="2200" dirty="0">
                <a:solidFill>
                  <a:schemeClr val="tx1"/>
                </a:solidFill>
                <a:cs typeface="Arial" panose="020B0604020202020204" pitchFamily="34" charset="0"/>
              </a:rPr>
              <a:t>Candidate’s personal statement</a:t>
            </a:r>
          </a:p>
          <a:p>
            <a:pPr lvl="1">
              <a:spcBef>
                <a:spcPts val="0"/>
              </a:spcBef>
              <a:defRPr/>
            </a:pPr>
            <a:r>
              <a:rPr lang="en-US" sz="2200" dirty="0">
                <a:solidFill>
                  <a:schemeClr val="tx1"/>
                </a:solidFill>
                <a:cs typeface="Arial" panose="020B0604020202020204" pitchFamily="34" charset="0"/>
              </a:rPr>
              <a:t>Candidate’s </a:t>
            </a:r>
            <a:r>
              <a:rPr lang="en-US" sz="2200" dirty="0" err="1">
                <a:solidFill>
                  <a:schemeClr val="tx1"/>
                </a:solidFill>
                <a:cs typeface="Arial" panose="020B0604020202020204" pitchFamily="34" charset="0"/>
              </a:rPr>
              <a:t>Biobib</a:t>
            </a:r>
            <a:r>
              <a:rPr lang="en-US" sz="2200" dirty="0">
                <a:solidFill>
                  <a:schemeClr val="tx1"/>
                </a:solidFill>
                <a:cs typeface="Arial" panose="020B0604020202020204" pitchFamily="34" charset="0"/>
              </a:rPr>
              <a:t> form</a:t>
            </a:r>
          </a:p>
          <a:p>
            <a:pPr lvl="1">
              <a:spcBef>
                <a:spcPts val="0"/>
              </a:spcBef>
              <a:defRPr/>
            </a:pPr>
            <a:r>
              <a:rPr lang="en-US" sz="2200" dirty="0">
                <a:solidFill>
                  <a:schemeClr val="tx1"/>
                </a:solidFill>
                <a:cs typeface="Arial" panose="020B0604020202020204" pitchFamily="34" charset="0"/>
              </a:rPr>
              <a:t>Redacted copies of external referee letters, if applicable</a:t>
            </a:r>
          </a:p>
          <a:p>
            <a:pPr lvl="1">
              <a:spcBef>
                <a:spcPts val="0"/>
              </a:spcBef>
              <a:defRPr/>
            </a:pPr>
            <a:r>
              <a:rPr lang="en-US" sz="2200" dirty="0">
                <a:solidFill>
                  <a:schemeClr val="tx1"/>
                </a:solidFill>
                <a:cs typeface="Arial" panose="020B0604020202020204" pitchFamily="34" charset="0"/>
              </a:rPr>
              <a:t>Any other document(s) included in the file on behalf of candidate</a:t>
            </a:r>
          </a:p>
          <a:p>
            <a:pPr lvl="1">
              <a:spcBef>
                <a:spcPts val="0"/>
              </a:spcBef>
              <a:defRPr/>
            </a:pPr>
            <a:r>
              <a:rPr lang="en-US" sz="2200" dirty="0">
                <a:solidFill>
                  <a:schemeClr val="tx1"/>
                </a:solidFill>
                <a:cs typeface="Arial" panose="020B0604020202020204" pitchFamily="34" charset="0"/>
              </a:rPr>
              <a:t>Course load and student direction form, teaching </a:t>
            </a:r>
            <a:r>
              <a:rPr lang="en-US" sz="2200" dirty="0" err="1">
                <a:solidFill>
                  <a:schemeClr val="tx1"/>
                </a:solidFill>
                <a:cs typeface="Arial" panose="020B0604020202020204" pitchFamily="34" charset="0"/>
              </a:rPr>
              <a:t>evals</a:t>
            </a:r>
            <a:r>
              <a:rPr lang="en-US" sz="2200" dirty="0">
                <a:solidFill>
                  <a:schemeClr val="tx1"/>
                </a:solidFill>
                <a:cs typeface="Arial" panose="020B0604020202020204" pitchFamily="34" charset="0"/>
              </a:rPr>
              <a:t>, if </a:t>
            </a:r>
            <a:r>
              <a:rPr lang="en-US" sz="2200" dirty="0" smtClean="0">
                <a:solidFill>
                  <a:schemeClr val="tx1"/>
                </a:solidFill>
                <a:cs typeface="Arial" panose="020B0604020202020204" pitchFamily="34" charset="0"/>
              </a:rPr>
              <a:t>applicable</a:t>
            </a:r>
            <a:endParaRPr lang="en-US" dirty="0">
              <a:solidFill>
                <a:schemeClr val="tx1"/>
              </a:solidFill>
            </a:endParaRPr>
          </a:p>
        </p:txBody>
      </p:sp>
      <p:sp>
        <p:nvSpPr>
          <p:cNvPr id="3" name="Text Placeholder 2"/>
          <p:cNvSpPr>
            <a:spLocks noGrp="1"/>
          </p:cNvSpPr>
          <p:nvPr>
            <p:ph type="body" idx="13"/>
          </p:nvPr>
        </p:nvSpPr>
        <p:spPr/>
        <p:txBody>
          <a:bodyPr/>
          <a:lstStyle/>
          <a:p>
            <a:r>
              <a:rPr lang="en-US" dirty="0" smtClean="0"/>
              <a:t>Certification 1-A</a:t>
            </a:r>
            <a:endParaRPr lang="en-US" dirty="0"/>
          </a:p>
        </p:txBody>
      </p:sp>
    </p:spTree>
    <p:extLst>
      <p:ext uri="{BB962C8B-B14F-4D97-AF65-F5344CB8AC3E}">
        <p14:creationId xmlns:p14="http://schemas.microsoft.com/office/powerpoint/2010/main" val="32896846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r>
              <a:rPr lang="en-US" altLang="en-US" sz="2400" dirty="0">
                <a:solidFill>
                  <a:schemeClr val="tx1"/>
                </a:solidFill>
                <a:cs typeface="Arial" panose="020B0604020202020204" pitchFamily="34" charset="0"/>
              </a:rPr>
              <a:t>Completed after the departmental ad hoc committee has reviewed the file and provided a recommendation/votes and, for non-merit files, a report</a:t>
            </a:r>
          </a:p>
          <a:p>
            <a:endParaRPr lang="en-US" altLang="en-US" sz="2400" dirty="0">
              <a:solidFill>
                <a:schemeClr val="tx1"/>
              </a:solidFill>
              <a:cs typeface="Arial" panose="020B0604020202020204" pitchFamily="34" charset="0"/>
            </a:endParaRPr>
          </a:p>
          <a:p>
            <a:r>
              <a:rPr lang="en-US" altLang="en-US" sz="2400" dirty="0">
                <a:solidFill>
                  <a:schemeClr val="tx1"/>
                </a:solidFill>
                <a:cs typeface="Arial" panose="020B0604020202020204" pitchFamily="34" charset="0"/>
              </a:rPr>
              <a:t>Documents that should be shared with candidate at this point:</a:t>
            </a:r>
          </a:p>
          <a:p>
            <a:pPr lvl="1"/>
            <a:r>
              <a:rPr lang="en-US" altLang="en-US" dirty="0">
                <a:solidFill>
                  <a:schemeClr val="tx1"/>
                </a:solidFill>
                <a:cs typeface="Arial" panose="020B0604020202020204" pitchFamily="34" charset="0"/>
              </a:rPr>
              <a:t>Redacted departmental ad hoc committee report (for non-merit files)</a:t>
            </a:r>
          </a:p>
        </p:txBody>
      </p:sp>
      <p:sp>
        <p:nvSpPr>
          <p:cNvPr id="3" name="Text Placeholder 2"/>
          <p:cNvSpPr>
            <a:spLocks noGrp="1"/>
          </p:cNvSpPr>
          <p:nvPr>
            <p:ph type="body" idx="13"/>
          </p:nvPr>
        </p:nvSpPr>
        <p:spPr/>
        <p:txBody>
          <a:bodyPr/>
          <a:lstStyle/>
          <a:p>
            <a:r>
              <a:rPr lang="en-US" dirty="0" smtClean="0"/>
              <a:t>Certification 1-B</a:t>
            </a:r>
            <a:endParaRPr lang="en-US" dirty="0"/>
          </a:p>
        </p:txBody>
      </p:sp>
    </p:spTree>
    <p:extLst>
      <p:ext uri="{BB962C8B-B14F-4D97-AF65-F5344CB8AC3E}">
        <p14:creationId xmlns:p14="http://schemas.microsoft.com/office/powerpoint/2010/main" val="35221787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defRPr/>
            </a:pPr>
            <a:r>
              <a:rPr lang="en-US" altLang="en-US" sz="2400" dirty="0">
                <a:solidFill>
                  <a:schemeClr val="tx1"/>
                </a:solidFill>
                <a:latin typeface="Arial" panose="020B0604020202020204" pitchFamily="34" charset="0"/>
                <a:cs typeface="Arial" panose="020B0604020202020204" pitchFamily="34" charset="0"/>
              </a:rPr>
              <a:t> 	</a:t>
            </a:r>
          </a:p>
          <a:p>
            <a:pPr>
              <a:defRPr/>
            </a:pPr>
            <a:r>
              <a:rPr lang="en-US" sz="2400" dirty="0">
                <a:solidFill>
                  <a:schemeClr val="tx1"/>
                </a:solidFill>
                <a:cs typeface="Arial" panose="020B0604020202020204" pitchFamily="34" charset="0"/>
              </a:rPr>
              <a:t>Completed after the departmental recommendation has been determined</a:t>
            </a:r>
          </a:p>
          <a:p>
            <a:pPr>
              <a:defRPr/>
            </a:pPr>
            <a:endParaRPr lang="en-US" sz="2400" dirty="0">
              <a:solidFill>
                <a:schemeClr val="tx1"/>
              </a:solidFill>
              <a:cs typeface="Arial" panose="020B0604020202020204" pitchFamily="34" charset="0"/>
            </a:endParaRPr>
          </a:p>
          <a:p>
            <a:pPr>
              <a:defRPr/>
            </a:pPr>
            <a:r>
              <a:rPr lang="en-US" sz="2400" dirty="0">
                <a:solidFill>
                  <a:schemeClr val="tx1"/>
                </a:solidFill>
                <a:cs typeface="Arial" panose="020B0604020202020204" pitchFamily="34" charset="0"/>
              </a:rPr>
              <a:t>Documents shared with candidate at this point:</a:t>
            </a:r>
          </a:p>
          <a:p>
            <a:pPr lvl="1">
              <a:defRPr/>
            </a:pPr>
            <a:r>
              <a:rPr lang="en-US" dirty="0">
                <a:solidFill>
                  <a:schemeClr val="tx1"/>
                </a:solidFill>
                <a:cs typeface="Arial" panose="020B0604020202020204" pitchFamily="34" charset="0"/>
              </a:rPr>
              <a:t>Department recommendation letter</a:t>
            </a:r>
          </a:p>
          <a:p>
            <a:endParaRPr lang="en-US" dirty="0">
              <a:solidFill>
                <a:schemeClr val="tx1"/>
              </a:solidFill>
            </a:endParaRPr>
          </a:p>
        </p:txBody>
      </p:sp>
      <p:sp>
        <p:nvSpPr>
          <p:cNvPr id="3" name="Text Placeholder 2"/>
          <p:cNvSpPr>
            <a:spLocks noGrp="1"/>
          </p:cNvSpPr>
          <p:nvPr>
            <p:ph type="body" idx="13"/>
          </p:nvPr>
        </p:nvSpPr>
        <p:spPr/>
        <p:txBody>
          <a:bodyPr/>
          <a:lstStyle/>
          <a:p>
            <a:r>
              <a:rPr lang="en-US" dirty="0" smtClean="0"/>
              <a:t>Certification 2</a:t>
            </a:r>
            <a:endParaRPr lang="en-US" dirty="0"/>
          </a:p>
        </p:txBody>
      </p:sp>
    </p:spTree>
    <p:extLst>
      <p:ext uri="{BB962C8B-B14F-4D97-AF65-F5344CB8AC3E}">
        <p14:creationId xmlns:p14="http://schemas.microsoft.com/office/powerpoint/2010/main" val="14624521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defRPr/>
            </a:pP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a:solidFill>
                  <a:schemeClr val="tx1"/>
                </a:solidFill>
                <a:cs typeface="Arial" panose="020B0604020202020204" pitchFamily="34" charset="0"/>
              </a:rPr>
              <a:t>Only completed in cases where additional materials are added to the file after the department review (preliminary assessments, requests for additional information)</a:t>
            </a:r>
          </a:p>
          <a:p>
            <a:pPr>
              <a:defRPr/>
            </a:pPr>
            <a:endParaRPr lang="en-US" altLang="en-US" sz="2400" dirty="0">
              <a:solidFill>
                <a:schemeClr val="tx1"/>
              </a:solidFill>
              <a:cs typeface="Arial" panose="020B0604020202020204" pitchFamily="34" charset="0"/>
            </a:endParaRPr>
          </a:p>
          <a:p>
            <a:pPr>
              <a:defRPr/>
            </a:pPr>
            <a:r>
              <a:rPr lang="en-US" altLang="en-US" sz="2400" dirty="0">
                <a:solidFill>
                  <a:schemeClr val="tx1"/>
                </a:solidFill>
                <a:cs typeface="Arial" panose="020B0604020202020204" pitchFamily="34" charset="0"/>
              </a:rPr>
              <a:t>Documents shared with candidate at this point:</a:t>
            </a:r>
          </a:p>
          <a:p>
            <a:pPr lvl="1">
              <a:defRPr/>
            </a:pPr>
            <a:r>
              <a:rPr lang="en-US" altLang="en-US" dirty="0">
                <a:solidFill>
                  <a:schemeClr val="tx1"/>
                </a:solidFill>
                <a:cs typeface="Arial" panose="020B0604020202020204" pitchFamily="34" charset="0"/>
              </a:rPr>
              <a:t>Prelim: RS CAP letter, initial Dean letter, CAP letter, EVC or Chancellor letter</a:t>
            </a:r>
          </a:p>
          <a:p>
            <a:pPr lvl="1">
              <a:defRPr/>
            </a:pPr>
            <a:r>
              <a:rPr lang="en-US" altLang="en-US" dirty="0">
                <a:solidFill>
                  <a:schemeClr val="tx1"/>
                </a:solidFill>
                <a:cs typeface="Arial" panose="020B0604020202020204" pitchFamily="34" charset="0"/>
              </a:rPr>
              <a:t>Department’s response letter if submitting a rebuttal</a:t>
            </a:r>
          </a:p>
          <a:p>
            <a:pPr lvl="1">
              <a:defRPr/>
            </a:pPr>
            <a:r>
              <a:rPr lang="en-US" altLang="en-US" dirty="0">
                <a:solidFill>
                  <a:schemeClr val="tx1"/>
                </a:solidFill>
                <a:cs typeface="Arial" panose="020B0604020202020204" pitchFamily="34" charset="0"/>
              </a:rPr>
              <a:t>Additional materials that have been added to the file</a:t>
            </a:r>
          </a:p>
        </p:txBody>
      </p:sp>
      <p:sp>
        <p:nvSpPr>
          <p:cNvPr id="3" name="Text Placeholder 2"/>
          <p:cNvSpPr>
            <a:spLocks noGrp="1"/>
          </p:cNvSpPr>
          <p:nvPr>
            <p:ph type="body" idx="13"/>
          </p:nvPr>
        </p:nvSpPr>
        <p:spPr/>
        <p:txBody>
          <a:bodyPr/>
          <a:lstStyle/>
          <a:p>
            <a:r>
              <a:rPr lang="en-US" dirty="0" smtClean="0"/>
              <a:t>Certification 3</a:t>
            </a:r>
            <a:endParaRPr lang="en-US" dirty="0"/>
          </a:p>
        </p:txBody>
      </p:sp>
    </p:spTree>
    <p:extLst>
      <p:ext uri="{BB962C8B-B14F-4D97-AF65-F5344CB8AC3E}">
        <p14:creationId xmlns:p14="http://schemas.microsoft.com/office/powerpoint/2010/main" val="22561241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defRPr/>
            </a:pPr>
            <a:r>
              <a:rPr lang="en-US" altLang="en-US" sz="2400" dirty="0">
                <a:solidFill>
                  <a:schemeClr val="tx1">
                    <a:lumMod val="85000"/>
                    <a:lumOff val="15000"/>
                  </a:schemeClr>
                </a:solidFill>
                <a:latin typeface="+mn-lt"/>
                <a:cs typeface="Arial" panose="020B0604020202020204" pitchFamily="34" charset="0"/>
              </a:rPr>
              <a:t>Assistant-level appointees </a:t>
            </a:r>
            <a:r>
              <a:rPr lang="en-US" altLang="en-US" sz="2400" dirty="0" smtClean="0">
                <a:solidFill>
                  <a:schemeClr val="tx1">
                    <a:lumMod val="85000"/>
                    <a:lumOff val="15000"/>
                  </a:schemeClr>
                </a:solidFill>
                <a:latin typeface="+mn-lt"/>
                <a:cs typeface="Arial" panose="020B0604020202020204" pitchFamily="34" charset="0"/>
              </a:rPr>
              <a:t>typically </a:t>
            </a:r>
            <a:r>
              <a:rPr lang="en-US" altLang="en-US" sz="2400" dirty="0">
                <a:solidFill>
                  <a:schemeClr val="tx1">
                    <a:lumMod val="85000"/>
                    <a:lumOff val="15000"/>
                  </a:schemeClr>
                </a:solidFill>
                <a:latin typeface="+mn-lt"/>
                <a:cs typeface="Arial" panose="020B0604020202020204" pitchFamily="34" charset="0"/>
              </a:rPr>
              <a:t>proposed for promotion to </a:t>
            </a:r>
            <a:r>
              <a:rPr lang="en-US" altLang="en-US" sz="2400" dirty="0" smtClean="0">
                <a:solidFill>
                  <a:schemeClr val="tx1">
                    <a:lumMod val="85000"/>
                    <a:lumOff val="15000"/>
                  </a:schemeClr>
                </a:solidFill>
                <a:latin typeface="+mn-lt"/>
                <a:cs typeface="Arial" panose="020B0604020202020204" pitchFamily="34" charset="0"/>
              </a:rPr>
              <a:t>Associate </a:t>
            </a:r>
            <a:r>
              <a:rPr lang="en-US" altLang="en-US" sz="2400" dirty="0">
                <a:solidFill>
                  <a:schemeClr val="tx1">
                    <a:lumMod val="85000"/>
                    <a:lumOff val="15000"/>
                  </a:schemeClr>
                </a:solidFill>
                <a:latin typeface="+mn-lt"/>
                <a:cs typeface="Arial" panose="020B0604020202020204" pitchFamily="34" charset="0"/>
              </a:rPr>
              <a:t>level in their 6th academic year </a:t>
            </a:r>
          </a:p>
          <a:p>
            <a:pPr>
              <a:defRPr/>
            </a:pPr>
            <a:endParaRPr lang="en-US" altLang="en-US" sz="2400" dirty="0" smtClean="0">
              <a:solidFill>
                <a:schemeClr val="tx1">
                  <a:lumMod val="85000"/>
                  <a:lumOff val="15000"/>
                </a:schemeClr>
              </a:solidFill>
              <a:latin typeface="+mn-lt"/>
              <a:cs typeface="Arial" panose="020B0604020202020204" pitchFamily="34" charset="0"/>
            </a:endParaRPr>
          </a:p>
          <a:p>
            <a:pPr>
              <a:defRPr/>
            </a:pPr>
            <a:r>
              <a:rPr lang="en-US" altLang="en-US" sz="2400" dirty="0" smtClean="0">
                <a:solidFill>
                  <a:schemeClr val="tx1">
                    <a:lumMod val="85000"/>
                    <a:lumOff val="15000"/>
                  </a:schemeClr>
                </a:solidFill>
                <a:latin typeface="+mn-lt"/>
                <a:cs typeface="Arial" panose="020B0604020202020204" pitchFamily="34" charset="0"/>
              </a:rPr>
              <a:t>All </a:t>
            </a:r>
            <a:r>
              <a:rPr lang="en-US" altLang="en-US" sz="2400" dirty="0">
                <a:solidFill>
                  <a:schemeClr val="tx1">
                    <a:lumMod val="85000"/>
                    <a:lumOff val="15000"/>
                  </a:schemeClr>
                </a:solidFill>
                <a:latin typeface="+mn-lt"/>
                <a:cs typeface="Arial" panose="020B0604020202020204" pitchFamily="34" charset="0"/>
              </a:rPr>
              <a:t>Assistant-level appointees must be promoted </a:t>
            </a:r>
            <a:r>
              <a:rPr lang="en-US" altLang="en-US" sz="2400" dirty="0" smtClean="0">
                <a:solidFill>
                  <a:schemeClr val="tx1">
                    <a:lumMod val="85000"/>
                    <a:lumOff val="15000"/>
                  </a:schemeClr>
                </a:solidFill>
                <a:latin typeface="+mn-lt"/>
                <a:cs typeface="Arial" panose="020B0604020202020204" pitchFamily="34" charset="0"/>
              </a:rPr>
              <a:t>to </a:t>
            </a:r>
            <a:r>
              <a:rPr lang="en-US" altLang="en-US" sz="2400" dirty="0">
                <a:solidFill>
                  <a:schemeClr val="tx1">
                    <a:lumMod val="85000"/>
                    <a:lumOff val="15000"/>
                  </a:schemeClr>
                </a:solidFill>
                <a:latin typeface="+mn-lt"/>
                <a:cs typeface="Arial" panose="020B0604020202020204" pitchFamily="34" charset="0"/>
              </a:rPr>
              <a:t>Associate </a:t>
            </a:r>
            <a:r>
              <a:rPr lang="en-US" altLang="en-US" sz="2400" dirty="0" smtClean="0">
                <a:solidFill>
                  <a:schemeClr val="tx1">
                    <a:lumMod val="85000"/>
                    <a:lumOff val="15000"/>
                  </a:schemeClr>
                </a:solidFill>
                <a:latin typeface="+mn-lt"/>
                <a:cs typeface="Arial" panose="020B0604020202020204" pitchFamily="34" charset="0"/>
              </a:rPr>
              <a:t>by </a:t>
            </a:r>
            <a:r>
              <a:rPr lang="en-US" altLang="en-US" sz="2400" dirty="0">
                <a:solidFill>
                  <a:schemeClr val="tx1">
                    <a:lumMod val="85000"/>
                    <a:lumOff val="15000"/>
                  </a:schemeClr>
                </a:solidFill>
                <a:latin typeface="+mn-lt"/>
                <a:cs typeface="Arial" panose="020B0604020202020204" pitchFamily="34" charset="0"/>
              </a:rPr>
              <a:t>the end of their 8th academic </a:t>
            </a:r>
            <a:r>
              <a:rPr lang="en-US" altLang="en-US" sz="2400" dirty="0" smtClean="0">
                <a:solidFill>
                  <a:schemeClr val="tx1">
                    <a:lumMod val="85000"/>
                    <a:lumOff val="15000"/>
                  </a:schemeClr>
                </a:solidFill>
                <a:latin typeface="+mn-lt"/>
                <a:cs typeface="Arial" panose="020B0604020202020204" pitchFamily="34" charset="0"/>
              </a:rPr>
              <a:t>year</a:t>
            </a:r>
            <a:endParaRPr lang="en-US" altLang="en-US" sz="2400" dirty="0">
              <a:solidFill>
                <a:schemeClr val="tx1">
                  <a:lumMod val="85000"/>
                  <a:lumOff val="15000"/>
                </a:schemeClr>
              </a:solidFill>
              <a:latin typeface="+mn-lt"/>
              <a:cs typeface="Arial" panose="020B0604020202020204" pitchFamily="34" charset="0"/>
            </a:endParaRPr>
          </a:p>
          <a:p>
            <a:pPr>
              <a:defRPr/>
            </a:pPr>
            <a:endParaRPr lang="en-US" altLang="en-US" sz="2400" dirty="0" smtClean="0">
              <a:solidFill>
                <a:schemeClr val="tx1">
                  <a:lumMod val="85000"/>
                  <a:lumOff val="15000"/>
                </a:schemeClr>
              </a:solidFill>
              <a:latin typeface="+mn-lt"/>
              <a:cs typeface="Arial" panose="020B0604020202020204" pitchFamily="34" charset="0"/>
            </a:endParaRPr>
          </a:p>
          <a:p>
            <a:pPr>
              <a:defRPr/>
            </a:pPr>
            <a:r>
              <a:rPr lang="en-US" altLang="en-US" sz="2400" dirty="0" smtClean="0">
                <a:solidFill>
                  <a:schemeClr val="tx1">
                    <a:lumMod val="85000"/>
                    <a:lumOff val="15000"/>
                  </a:schemeClr>
                </a:solidFill>
                <a:latin typeface="+mn-lt"/>
                <a:cs typeface="Arial" panose="020B0604020202020204" pitchFamily="34" charset="0"/>
              </a:rPr>
              <a:t>An </a:t>
            </a:r>
            <a:r>
              <a:rPr lang="en-US" altLang="en-US" sz="2400" dirty="0">
                <a:solidFill>
                  <a:schemeClr val="tx1">
                    <a:lumMod val="85000"/>
                    <a:lumOff val="15000"/>
                  </a:schemeClr>
                </a:solidFill>
                <a:latin typeface="+mn-lt"/>
                <a:cs typeface="Arial" panose="020B0604020202020204" pitchFamily="34" charset="0"/>
              </a:rPr>
              <a:t>Assistant-level </a:t>
            </a:r>
            <a:r>
              <a:rPr lang="en-US" altLang="en-US" sz="2400" dirty="0" smtClean="0">
                <a:solidFill>
                  <a:schemeClr val="tx1">
                    <a:lumMod val="85000"/>
                    <a:lumOff val="15000"/>
                  </a:schemeClr>
                </a:solidFill>
                <a:latin typeface="+mn-lt"/>
                <a:cs typeface="Arial" panose="020B0604020202020204" pitchFamily="34" charset="0"/>
              </a:rPr>
              <a:t>appointee </a:t>
            </a:r>
            <a:r>
              <a:rPr lang="en-US" altLang="en-US" sz="2400" dirty="0">
                <a:solidFill>
                  <a:schemeClr val="tx1">
                    <a:lumMod val="85000"/>
                    <a:lumOff val="15000"/>
                  </a:schemeClr>
                </a:solidFill>
                <a:latin typeface="+mn-lt"/>
                <a:cs typeface="Arial" panose="020B0604020202020204" pitchFamily="34" charset="0"/>
              </a:rPr>
              <a:t>not promoted to </a:t>
            </a:r>
            <a:r>
              <a:rPr lang="en-US" altLang="en-US" sz="2400" dirty="0" smtClean="0">
                <a:solidFill>
                  <a:schemeClr val="tx1">
                    <a:lumMod val="85000"/>
                    <a:lumOff val="15000"/>
                  </a:schemeClr>
                </a:solidFill>
                <a:latin typeface="+mn-lt"/>
                <a:cs typeface="Arial" panose="020B0604020202020204" pitchFamily="34" charset="0"/>
              </a:rPr>
              <a:t>Associate by </a:t>
            </a:r>
            <a:r>
              <a:rPr lang="en-US" altLang="en-US" sz="2400" dirty="0">
                <a:solidFill>
                  <a:schemeClr val="tx1">
                    <a:lumMod val="85000"/>
                    <a:lumOff val="15000"/>
                  </a:schemeClr>
                </a:solidFill>
                <a:latin typeface="+mn-lt"/>
                <a:cs typeface="Arial" panose="020B0604020202020204" pitchFamily="34" charset="0"/>
              </a:rPr>
              <a:t>the 8th academic year will receive a terminal appointment and will be separated at the end of the 8th </a:t>
            </a:r>
            <a:r>
              <a:rPr lang="en-US" altLang="en-US" sz="2400" dirty="0" smtClean="0">
                <a:solidFill>
                  <a:schemeClr val="tx1">
                    <a:lumMod val="85000"/>
                    <a:lumOff val="15000"/>
                  </a:schemeClr>
                </a:solidFill>
                <a:latin typeface="+mn-lt"/>
                <a:cs typeface="Arial" panose="020B0604020202020204" pitchFamily="34" charset="0"/>
              </a:rPr>
              <a:t>year</a:t>
            </a:r>
            <a:endParaRPr lang="en-US" altLang="en-US" sz="2400" dirty="0">
              <a:solidFill>
                <a:schemeClr val="tx1">
                  <a:lumMod val="85000"/>
                  <a:lumOff val="15000"/>
                </a:schemeClr>
              </a:solidFill>
              <a:latin typeface="+mn-lt"/>
              <a:cs typeface="Arial" panose="020B0604020202020204" pitchFamily="34" charset="0"/>
            </a:endParaRPr>
          </a:p>
        </p:txBody>
      </p:sp>
      <p:sp>
        <p:nvSpPr>
          <p:cNvPr id="3" name="Text Placeholder 2"/>
          <p:cNvSpPr>
            <a:spLocks noGrp="1"/>
          </p:cNvSpPr>
          <p:nvPr>
            <p:ph type="body" idx="13"/>
          </p:nvPr>
        </p:nvSpPr>
        <p:spPr/>
        <p:txBody>
          <a:bodyPr/>
          <a:lstStyle/>
          <a:p>
            <a:r>
              <a:rPr lang="en-US" dirty="0" smtClean="0"/>
              <a:t>8-Year Probationary Period (clock)</a:t>
            </a:r>
            <a:endParaRPr lang="en-US" dirty="0"/>
          </a:p>
        </p:txBody>
      </p:sp>
    </p:spTree>
    <p:extLst>
      <p:ext uri="{BB962C8B-B14F-4D97-AF65-F5344CB8AC3E}">
        <p14:creationId xmlns:p14="http://schemas.microsoft.com/office/powerpoint/2010/main" val="27014860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r>
              <a:rPr lang="en-US" sz="2400" dirty="0" smtClean="0">
                <a:solidFill>
                  <a:schemeClr val="tx1">
                    <a:lumMod val="85000"/>
                    <a:lumOff val="15000"/>
                  </a:schemeClr>
                </a:solidFill>
                <a:latin typeface="+mn-lt"/>
                <a:cs typeface="Arial" panose="020B0604020202020204" pitchFamily="34" charset="0"/>
              </a:rPr>
              <a:t>Department-level</a:t>
            </a:r>
            <a:r>
              <a:rPr lang="en-US" sz="2400" dirty="0">
                <a:solidFill>
                  <a:schemeClr val="tx1">
                    <a:lumMod val="85000"/>
                    <a:lumOff val="15000"/>
                  </a:schemeClr>
                </a:solidFill>
                <a:latin typeface="+mn-lt"/>
                <a:cs typeface="Arial" panose="020B0604020202020204" pitchFamily="34" charset="0"/>
              </a:rPr>
              <a:t>, candid evaluation of the </a:t>
            </a:r>
            <a:r>
              <a:rPr lang="en-US" sz="2400" dirty="0" smtClean="0">
                <a:solidFill>
                  <a:schemeClr val="tx1">
                    <a:lumMod val="85000"/>
                    <a:lumOff val="15000"/>
                  </a:schemeClr>
                </a:solidFill>
                <a:latin typeface="+mn-lt"/>
                <a:cs typeface="Arial" panose="020B0604020202020204" pitchFamily="34" charset="0"/>
              </a:rPr>
              <a:t>Assistant Research Scientist’s </a:t>
            </a:r>
            <a:r>
              <a:rPr lang="en-US" sz="2400" dirty="0">
                <a:solidFill>
                  <a:schemeClr val="tx1">
                    <a:lumMod val="85000"/>
                    <a:lumOff val="15000"/>
                  </a:schemeClr>
                </a:solidFill>
                <a:latin typeface="+mn-lt"/>
                <a:cs typeface="Arial" panose="020B0604020202020204" pitchFamily="34" charset="0"/>
              </a:rPr>
              <a:t>career achievements and trajectory/potential towards independence and potential for future promotion to the Associate rank. </a:t>
            </a:r>
          </a:p>
          <a:p>
            <a:r>
              <a:rPr lang="en-US" sz="2400" dirty="0" smtClean="0">
                <a:solidFill>
                  <a:schemeClr val="tx1">
                    <a:lumMod val="85000"/>
                    <a:lumOff val="15000"/>
                  </a:schemeClr>
                </a:solidFill>
                <a:latin typeface="+mn-lt"/>
                <a:cs typeface="Arial" panose="020B0604020202020204" pitchFamily="34" charset="0"/>
              </a:rPr>
              <a:t>Appraisal Ratings</a:t>
            </a:r>
          </a:p>
          <a:p>
            <a:pPr marL="457200" indent="-457200">
              <a:buFont typeface="Arial" panose="020B0604020202020204" pitchFamily="34" charset="0"/>
              <a:buChar char="•"/>
            </a:pPr>
            <a:r>
              <a:rPr lang="en-US" sz="2400" dirty="0" smtClean="0">
                <a:solidFill>
                  <a:schemeClr val="tx1">
                    <a:lumMod val="85000"/>
                    <a:lumOff val="15000"/>
                  </a:schemeClr>
                </a:solidFill>
                <a:latin typeface="+mn-lt"/>
                <a:cs typeface="Arial" panose="020B0604020202020204" pitchFamily="34" charset="0"/>
              </a:rPr>
              <a:t>Favorable</a:t>
            </a:r>
          </a:p>
          <a:p>
            <a:pPr marL="457200" indent="-457200">
              <a:buFont typeface="Arial" panose="020B0604020202020204" pitchFamily="34" charset="0"/>
              <a:buChar char="•"/>
            </a:pPr>
            <a:r>
              <a:rPr lang="en-US" sz="2400" dirty="0" smtClean="0">
                <a:solidFill>
                  <a:schemeClr val="tx1">
                    <a:lumMod val="85000"/>
                    <a:lumOff val="15000"/>
                  </a:schemeClr>
                </a:solidFill>
                <a:latin typeface="+mn-lt"/>
                <a:cs typeface="Arial" panose="020B0604020202020204" pitchFamily="34" charset="0"/>
              </a:rPr>
              <a:t>Favorable with Reservations</a:t>
            </a:r>
          </a:p>
          <a:p>
            <a:pPr marL="457200" indent="-457200">
              <a:buFont typeface="Arial" panose="020B0604020202020204" pitchFamily="34" charset="0"/>
              <a:buChar char="•"/>
            </a:pPr>
            <a:r>
              <a:rPr lang="en-US" sz="2400" dirty="0" smtClean="0">
                <a:latin typeface="+mn-lt"/>
              </a:rPr>
              <a:t>Problematic</a:t>
            </a:r>
          </a:p>
          <a:p>
            <a:pPr marL="457200" indent="-457200">
              <a:buFont typeface="Arial" panose="020B0604020202020204" pitchFamily="34" charset="0"/>
              <a:buChar char="•"/>
            </a:pPr>
            <a:r>
              <a:rPr lang="en-US" sz="2400" dirty="0" smtClean="0">
                <a:latin typeface="+mn-lt"/>
              </a:rPr>
              <a:t>Unfavorable</a:t>
            </a:r>
            <a:endParaRPr lang="en-US" sz="2400" dirty="0">
              <a:latin typeface="+mn-lt"/>
            </a:endParaRPr>
          </a:p>
        </p:txBody>
      </p:sp>
      <p:sp>
        <p:nvSpPr>
          <p:cNvPr id="3" name="Text Placeholder 2"/>
          <p:cNvSpPr>
            <a:spLocks noGrp="1"/>
          </p:cNvSpPr>
          <p:nvPr>
            <p:ph type="body" idx="13"/>
          </p:nvPr>
        </p:nvSpPr>
        <p:spPr/>
        <p:txBody>
          <a:bodyPr/>
          <a:lstStyle/>
          <a:p>
            <a:r>
              <a:rPr lang="en-US" dirty="0" smtClean="0"/>
              <a:t>4</a:t>
            </a:r>
            <a:r>
              <a:rPr lang="en-US" baseline="30000" dirty="0" smtClean="0"/>
              <a:t>th</a:t>
            </a:r>
            <a:r>
              <a:rPr lang="en-US" dirty="0" smtClean="0"/>
              <a:t> Year Appraisals</a:t>
            </a:r>
            <a:endParaRPr lang="en-US" dirty="0"/>
          </a:p>
        </p:txBody>
      </p:sp>
    </p:spTree>
    <p:extLst>
      <p:ext uri="{BB962C8B-B14F-4D97-AF65-F5344CB8AC3E}">
        <p14:creationId xmlns:p14="http://schemas.microsoft.com/office/powerpoint/2010/main" val="27337653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r>
              <a:rPr lang="en-US" sz="2400" dirty="0" smtClean="0">
                <a:solidFill>
                  <a:schemeClr val="tx1">
                    <a:lumMod val="85000"/>
                    <a:lumOff val="15000"/>
                  </a:schemeClr>
                </a:solidFill>
                <a:latin typeface="+mn-lt"/>
                <a:cs typeface="Arial" panose="020B0604020202020204" pitchFamily="34" charset="0"/>
              </a:rPr>
              <a:t>Department-level </a:t>
            </a:r>
            <a:r>
              <a:rPr lang="en-US" sz="2400" dirty="0">
                <a:solidFill>
                  <a:schemeClr val="tx1">
                    <a:lumMod val="85000"/>
                    <a:lumOff val="15000"/>
                  </a:schemeClr>
                </a:solidFill>
                <a:latin typeface="+mn-lt"/>
                <a:cs typeface="Arial" panose="020B0604020202020204" pitchFamily="34" charset="0"/>
              </a:rPr>
              <a:t>evaluation of an </a:t>
            </a:r>
            <a:r>
              <a:rPr lang="en-US" sz="2400" dirty="0" smtClean="0">
                <a:solidFill>
                  <a:schemeClr val="tx1">
                    <a:lumMod val="85000"/>
                    <a:lumOff val="15000"/>
                  </a:schemeClr>
                </a:solidFill>
                <a:latin typeface="+mn-lt"/>
                <a:cs typeface="Arial" panose="020B0604020202020204" pitchFamily="34" charset="0"/>
              </a:rPr>
              <a:t>Assistant Project Scientist or Assistant Research Scientist appointee’s </a:t>
            </a:r>
            <a:r>
              <a:rPr lang="en-US" sz="2400" dirty="0">
                <a:solidFill>
                  <a:schemeClr val="tx1">
                    <a:lumMod val="85000"/>
                    <a:lumOff val="15000"/>
                  </a:schemeClr>
                </a:solidFill>
                <a:latin typeface="+mn-lt"/>
                <a:cs typeface="Arial" panose="020B0604020202020204" pitchFamily="34" charset="0"/>
              </a:rPr>
              <a:t>career achievements in the series criteria and possible readiness for promotion </a:t>
            </a:r>
            <a:r>
              <a:rPr lang="en-US" sz="2400" dirty="0" smtClean="0">
                <a:solidFill>
                  <a:schemeClr val="tx1">
                    <a:lumMod val="85000"/>
                    <a:lumOff val="15000"/>
                  </a:schemeClr>
                </a:solidFill>
                <a:latin typeface="+mn-lt"/>
                <a:cs typeface="Arial" panose="020B0604020202020204" pitchFamily="34" charset="0"/>
              </a:rPr>
              <a:t>now. </a:t>
            </a:r>
            <a:r>
              <a:rPr lang="en-US" sz="1800" dirty="0">
                <a:solidFill>
                  <a:schemeClr val="tx1">
                    <a:lumMod val="85000"/>
                    <a:lumOff val="15000"/>
                  </a:schemeClr>
                </a:solidFill>
                <a:latin typeface="+mn-lt"/>
                <a:cs typeface="Arial" panose="020B0604020202020204" pitchFamily="34" charset="0"/>
              </a:rPr>
              <a:t/>
            </a:r>
            <a:br>
              <a:rPr lang="en-US" sz="1800" dirty="0">
                <a:solidFill>
                  <a:schemeClr val="tx1">
                    <a:lumMod val="85000"/>
                    <a:lumOff val="15000"/>
                  </a:schemeClr>
                </a:solidFill>
                <a:latin typeface="+mn-lt"/>
                <a:cs typeface="Arial" panose="020B0604020202020204" pitchFamily="34" charset="0"/>
              </a:rPr>
            </a:br>
            <a:r>
              <a:rPr lang="en-US" sz="2400" dirty="0">
                <a:solidFill>
                  <a:schemeClr val="tx1">
                    <a:lumMod val="85000"/>
                    <a:lumOff val="15000"/>
                  </a:schemeClr>
                </a:solidFill>
                <a:latin typeface="+mn-lt"/>
                <a:cs typeface="Arial" panose="020B0604020202020204" pitchFamily="34" charset="0"/>
              </a:rPr>
              <a:t/>
            </a:r>
            <a:br>
              <a:rPr lang="en-US" sz="2400" dirty="0">
                <a:solidFill>
                  <a:schemeClr val="tx1">
                    <a:lumMod val="85000"/>
                    <a:lumOff val="15000"/>
                  </a:schemeClr>
                </a:solidFill>
                <a:latin typeface="+mn-lt"/>
                <a:cs typeface="Arial" panose="020B0604020202020204" pitchFamily="34" charset="0"/>
              </a:rPr>
            </a:br>
            <a:r>
              <a:rPr lang="en-US" sz="2400" dirty="0" smtClean="0">
                <a:solidFill>
                  <a:schemeClr val="tx1">
                    <a:lumMod val="85000"/>
                    <a:lumOff val="15000"/>
                  </a:schemeClr>
                </a:solidFill>
                <a:latin typeface="+mn-lt"/>
                <a:cs typeface="Arial" panose="020B0604020202020204" pitchFamily="34" charset="0"/>
              </a:rPr>
              <a:t>Assessment Ratings</a:t>
            </a:r>
          </a:p>
          <a:p>
            <a:pPr marL="457200" indent="-457200">
              <a:buFont typeface="Arial" panose="020B0604020202020204" pitchFamily="34" charset="0"/>
              <a:buChar char="•"/>
            </a:pPr>
            <a:r>
              <a:rPr lang="en-US" sz="2400" dirty="0" smtClean="0">
                <a:solidFill>
                  <a:schemeClr val="tx1">
                    <a:lumMod val="85000"/>
                    <a:lumOff val="15000"/>
                  </a:schemeClr>
                </a:solidFill>
                <a:latin typeface="+mn-lt"/>
                <a:cs typeface="Arial" panose="020B0604020202020204" pitchFamily="34" charset="0"/>
              </a:rPr>
              <a:t>Promotion is Recommended Now</a:t>
            </a:r>
          </a:p>
          <a:p>
            <a:pPr marL="457200" indent="-457200">
              <a:buFont typeface="Arial" panose="020B0604020202020204" pitchFamily="34" charset="0"/>
              <a:buChar char="•"/>
            </a:pPr>
            <a:r>
              <a:rPr lang="en-US" sz="2400" dirty="0" smtClean="0">
                <a:solidFill>
                  <a:schemeClr val="tx1">
                    <a:lumMod val="85000"/>
                    <a:lumOff val="15000"/>
                  </a:schemeClr>
                </a:solidFill>
                <a:latin typeface="+mn-lt"/>
                <a:cs typeface="Arial" panose="020B0604020202020204" pitchFamily="34" charset="0"/>
              </a:rPr>
              <a:t>Postponement of Promotion Review for 1 Year</a:t>
            </a:r>
            <a:endParaRPr lang="en-US" sz="2400" dirty="0">
              <a:solidFill>
                <a:schemeClr val="tx1">
                  <a:lumMod val="85000"/>
                  <a:lumOff val="15000"/>
                </a:schemeClr>
              </a:solidFill>
              <a:latin typeface="+mn-lt"/>
              <a:cs typeface="Arial" panose="020B0604020202020204" pitchFamily="34" charset="0"/>
            </a:endParaRPr>
          </a:p>
          <a:p>
            <a:pPr marL="457200" indent="-457200">
              <a:buFont typeface="Arial" panose="020B0604020202020204" pitchFamily="34" charset="0"/>
              <a:buChar char="•"/>
            </a:pPr>
            <a:r>
              <a:rPr lang="en-US" sz="2400" dirty="0" smtClean="0">
                <a:solidFill>
                  <a:schemeClr val="tx1">
                    <a:lumMod val="85000"/>
                    <a:lumOff val="15000"/>
                  </a:schemeClr>
                </a:solidFill>
                <a:latin typeface="+mn-lt"/>
                <a:cs typeface="Arial" panose="020B0604020202020204" pitchFamily="34" charset="0"/>
              </a:rPr>
              <a:t>Non-reappointment</a:t>
            </a:r>
            <a:endParaRPr lang="en-US" sz="2400" dirty="0">
              <a:latin typeface="+mn-lt"/>
            </a:endParaRPr>
          </a:p>
        </p:txBody>
      </p:sp>
      <p:sp>
        <p:nvSpPr>
          <p:cNvPr id="3" name="Text Placeholder 2"/>
          <p:cNvSpPr>
            <a:spLocks noGrp="1"/>
          </p:cNvSpPr>
          <p:nvPr>
            <p:ph type="body" idx="13"/>
          </p:nvPr>
        </p:nvSpPr>
        <p:spPr/>
        <p:txBody>
          <a:bodyPr/>
          <a:lstStyle/>
          <a:p>
            <a:r>
              <a:rPr lang="en-US" dirty="0" smtClean="0"/>
              <a:t>6</a:t>
            </a:r>
            <a:r>
              <a:rPr lang="en-US" baseline="30000" dirty="0" smtClean="0"/>
              <a:t>th</a:t>
            </a:r>
            <a:r>
              <a:rPr lang="en-US" dirty="0" smtClean="0"/>
              <a:t> Year Readiness Assessments</a:t>
            </a:r>
          </a:p>
        </p:txBody>
      </p:sp>
    </p:spTree>
    <p:extLst>
      <p:ext uri="{BB962C8B-B14F-4D97-AF65-F5344CB8AC3E}">
        <p14:creationId xmlns:p14="http://schemas.microsoft.com/office/powerpoint/2010/main" val="33458957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Next Steps for your Review</a:t>
            </a:r>
            <a:endParaRPr lang="en-US" dirty="0"/>
          </a:p>
        </p:txBody>
      </p:sp>
    </p:spTree>
    <p:extLst>
      <p:ext uri="{BB962C8B-B14F-4D97-AF65-F5344CB8AC3E}">
        <p14:creationId xmlns:p14="http://schemas.microsoft.com/office/powerpoint/2010/main" val="31130566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marL="457200" indent="-457200">
              <a:buFont typeface="Arial" panose="020B0604020202020204" pitchFamily="34" charset="0"/>
              <a:buChar char="•"/>
            </a:pPr>
            <a:r>
              <a:rPr lang="en-US" dirty="0"/>
              <a:t>Deadlines &amp; required </a:t>
            </a:r>
            <a:r>
              <a:rPr lang="en-US" dirty="0" smtClean="0"/>
              <a:t>documents</a:t>
            </a:r>
          </a:p>
          <a:p>
            <a:pPr marL="457200" indent="-457200">
              <a:buFont typeface="Arial" panose="020B0604020202020204" pitchFamily="34" charset="0"/>
              <a:buChar char="•"/>
            </a:pPr>
            <a:r>
              <a:rPr lang="en-US" dirty="0" smtClean="0"/>
              <a:t>What </a:t>
            </a:r>
            <a:r>
              <a:rPr lang="en-US" dirty="0"/>
              <a:t>to expect in your first </a:t>
            </a:r>
            <a:r>
              <a:rPr lang="en-US" dirty="0" smtClean="0"/>
              <a:t>review</a:t>
            </a:r>
          </a:p>
          <a:p>
            <a:pPr marL="457200" indent="-457200">
              <a:buFont typeface="Arial" panose="020B0604020202020204" pitchFamily="34" charset="0"/>
              <a:buChar char="•"/>
            </a:pPr>
            <a:r>
              <a:rPr lang="en-US" dirty="0" smtClean="0"/>
              <a:t>Resources </a:t>
            </a:r>
            <a:r>
              <a:rPr lang="en-US" dirty="0"/>
              <a:t>and Contacts</a:t>
            </a:r>
          </a:p>
          <a:p>
            <a:endParaRPr lang="en-US" dirty="0"/>
          </a:p>
        </p:txBody>
      </p:sp>
      <p:sp>
        <p:nvSpPr>
          <p:cNvPr id="3" name="Text Placeholder 2"/>
          <p:cNvSpPr>
            <a:spLocks noGrp="1"/>
          </p:cNvSpPr>
          <p:nvPr>
            <p:ph type="body" idx="13"/>
          </p:nvPr>
        </p:nvSpPr>
        <p:spPr/>
        <p:txBody>
          <a:bodyPr/>
          <a:lstStyle/>
          <a:p>
            <a:r>
              <a:rPr lang="en-US" dirty="0" smtClean="0"/>
              <a:t>Key Points</a:t>
            </a:r>
            <a:endParaRPr lang="en-US" dirty="0"/>
          </a:p>
        </p:txBody>
      </p:sp>
    </p:spTree>
    <p:extLst>
      <p:ext uri="{BB962C8B-B14F-4D97-AF65-F5344CB8AC3E}">
        <p14:creationId xmlns:p14="http://schemas.microsoft.com/office/powerpoint/2010/main" val="16349087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r>
              <a:rPr lang="en-US" dirty="0"/>
              <a:t>April: notification email with deadlines and materials</a:t>
            </a:r>
          </a:p>
          <a:p>
            <a:pPr marL="742950" lvl="2"/>
            <a:r>
              <a:rPr lang="en-US" dirty="0">
                <a:solidFill>
                  <a:schemeClr val="tx1"/>
                </a:solidFill>
              </a:rPr>
              <a:t>4/21: Preparing for Your Review Workshop</a:t>
            </a:r>
          </a:p>
          <a:p>
            <a:r>
              <a:rPr lang="en-US" dirty="0" smtClean="0"/>
              <a:t>May 31: </a:t>
            </a:r>
            <a:r>
              <a:rPr lang="en-US" dirty="0"/>
              <a:t>materials </a:t>
            </a:r>
            <a:r>
              <a:rPr lang="en-US" dirty="0" smtClean="0"/>
              <a:t>due </a:t>
            </a:r>
            <a:r>
              <a:rPr lang="en-US" dirty="0"/>
              <a:t>to AP Analyst for review</a:t>
            </a:r>
          </a:p>
          <a:p>
            <a:r>
              <a:rPr lang="en-US" dirty="0"/>
              <a:t>August: Committee/Director review</a:t>
            </a:r>
          </a:p>
          <a:p>
            <a:r>
              <a:rPr lang="en-US" dirty="0"/>
              <a:t>October-December: final file submitted to VCR</a:t>
            </a:r>
          </a:p>
          <a:p>
            <a:r>
              <a:rPr lang="en-US" dirty="0"/>
              <a:t>November-April: Campus </a:t>
            </a:r>
            <a:r>
              <a:rPr lang="en-US" dirty="0" smtClean="0"/>
              <a:t>review</a:t>
            </a:r>
          </a:p>
          <a:p>
            <a:r>
              <a:rPr lang="en-US" dirty="0" smtClean="0"/>
              <a:t>May: final outcome to candidate</a:t>
            </a:r>
            <a:endParaRPr lang="en-US" dirty="0"/>
          </a:p>
          <a:p>
            <a:r>
              <a:rPr lang="en-US" dirty="0"/>
              <a:t>Start date: July 1, 2021</a:t>
            </a:r>
          </a:p>
          <a:p>
            <a:pPr lvl="1"/>
            <a:endParaRPr lang="en-US" dirty="0"/>
          </a:p>
          <a:p>
            <a:endParaRPr lang="en-US" dirty="0"/>
          </a:p>
        </p:txBody>
      </p:sp>
      <p:sp>
        <p:nvSpPr>
          <p:cNvPr id="3" name="Text Placeholder 2"/>
          <p:cNvSpPr>
            <a:spLocks noGrp="1"/>
          </p:cNvSpPr>
          <p:nvPr>
            <p:ph type="body" idx="13"/>
          </p:nvPr>
        </p:nvSpPr>
        <p:spPr/>
        <p:txBody>
          <a:bodyPr/>
          <a:lstStyle/>
          <a:p>
            <a:r>
              <a:rPr lang="en-US" dirty="0" smtClean="0"/>
              <a:t>Timeline</a:t>
            </a:r>
            <a:endParaRPr lang="en-US" dirty="0"/>
          </a:p>
        </p:txBody>
      </p:sp>
    </p:spTree>
    <p:extLst>
      <p:ext uri="{BB962C8B-B14F-4D97-AF65-F5344CB8AC3E}">
        <p14:creationId xmlns:p14="http://schemas.microsoft.com/office/powerpoint/2010/main" val="19517418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What Happens Next?</a:t>
            </a:r>
            <a:endParaRPr lang="en-US" dirty="0"/>
          </a:p>
        </p:txBody>
      </p:sp>
      <p:graphicFrame>
        <p:nvGraphicFramePr>
          <p:cNvPr id="4" name="Content Placeholder 3"/>
          <p:cNvGraphicFramePr>
            <a:graphicFrameLocks noGrp="1"/>
          </p:cNvGraphicFramePr>
          <p:nvPr>
            <p:ph sz="half" idx="14"/>
            <p:extLst>
              <p:ext uri="{D42A27DB-BD31-4B8C-83A1-F6EECF244321}">
                <p14:modId xmlns:p14="http://schemas.microsoft.com/office/powerpoint/2010/main" val="1339100452"/>
              </p:ext>
            </p:extLst>
          </p:nvPr>
        </p:nvGraphicFramePr>
        <p:xfrm>
          <a:off x="628650" y="1828800"/>
          <a:ext cx="7886700"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p:nvPr/>
        </p:nvSpPr>
        <p:spPr>
          <a:xfrm rot="16200000">
            <a:off x="4425964" y="-1149364"/>
            <a:ext cx="520672" cy="7391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5400000">
            <a:off x="4419600" y="1752600"/>
            <a:ext cx="533400" cy="7391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582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marL="457200" indent="-457200">
              <a:buFont typeface="Arial" panose="020B0604020202020204" pitchFamily="34" charset="0"/>
              <a:buChar char="•"/>
            </a:pPr>
            <a:r>
              <a:rPr lang="en-US" altLang="en-US" dirty="0" smtClean="0">
                <a:cs typeface="Arial" panose="020B0604020202020204" pitchFamily="34" charset="0"/>
              </a:rPr>
              <a:t>May 31—submit materials to Catherine.</a:t>
            </a:r>
            <a:endParaRPr lang="en-US" altLang="en-US" dirty="0">
              <a:cs typeface="Arial" panose="020B0604020202020204" pitchFamily="34" charset="0"/>
            </a:endParaRPr>
          </a:p>
          <a:p>
            <a:pPr marL="457200" indent="-457200">
              <a:buFont typeface="Arial" panose="020B0604020202020204" pitchFamily="34" charset="0"/>
              <a:buChar char="•"/>
            </a:pPr>
            <a:r>
              <a:rPr lang="en-US" altLang="en-US" dirty="0">
                <a:cs typeface="Arial" panose="020B0604020202020204" pitchFamily="34" charset="0"/>
              </a:rPr>
              <a:t>Read your customized email! Adhere to the specific required </a:t>
            </a:r>
            <a:r>
              <a:rPr lang="en-US" altLang="en-US" dirty="0" smtClean="0">
                <a:cs typeface="Arial" panose="020B0604020202020204" pitchFamily="34" charset="0"/>
              </a:rPr>
              <a:t>documents.</a:t>
            </a:r>
            <a:endParaRPr lang="en-US" altLang="en-US" dirty="0">
              <a:cs typeface="Arial" panose="020B0604020202020204" pitchFamily="34" charset="0"/>
            </a:endParaRPr>
          </a:p>
          <a:p>
            <a:pPr marL="457200" indent="-457200">
              <a:buFont typeface="Arial" panose="020B0604020202020204" pitchFamily="34" charset="0"/>
              <a:buChar char="•"/>
            </a:pPr>
            <a:r>
              <a:rPr lang="en-US" altLang="en-US" dirty="0">
                <a:cs typeface="Arial" panose="020B0604020202020204" pitchFamily="34" charset="0"/>
              </a:rPr>
              <a:t>It is critical that deadlines are met to ensure timeliness of both the review processes.</a:t>
            </a:r>
          </a:p>
          <a:p>
            <a:endParaRPr lang="en-US" dirty="0"/>
          </a:p>
        </p:txBody>
      </p:sp>
      <p:sp>
        <p:nvSpPr>
          <p:cNvPr id="3" name="Text Placeholder 2"/>
          <p:cNvSpPr>
            <a:spLocks noGrp="1"/>
          </p:cNvSpPr>
          <p:nvPr>
            <p:ph type="body" idx="13"/>
          </p:nvPr>
        </p:nvSpPr>
        <p:spPr/>
        <p:txBody>
          <a:bodyPr/>
          <a:lstStyle/>
          <a:p>
            <a:r>
              <a:rPr lang="en-US" dirty="0" smtClean="0"/>
              <a:t>Deadlines</a:t>
            </a:r>
            <a:endParaRPr lang="en-US" dirty="0"/>
          </a:p>
        </p:txBody>
      </p:sp>
    </p:spTree>
    <p:extLst>
      <p:ext uri="{BB962C8B-B14F-4D97-AF65-F5344CB8AC3E}">
        <p14:creationId xmlns:p14="http://schemas.microsoft.com/office/powerpoint/2010/main" val="12297525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a:defRPr/>
            </a:pPr>
            <a:r>
              <a:rPr lang="en-US" sz="2400" dirty="0"/>
              <a:t>#1 Multi-Authored Publications</a:t>
            </a:r>
          </a:p>
          <a:p>
            <a:pPr marL="342900" indent="-342900">
              <a:buFont typeface="Arial" panose="020B0604020202020204" pitchFamily="34" charset="0"/>
              <a:buChar char="•"/>
              <a:defRPr/>
            </a:pPr>
            <a:r>
              <a:rPr lang="en-US" sz="2400" dirty="0"/>
              <a:t>Include description of the candidate’s contributions to individual multi-authored research publications to provide reviewers a clear representation of contributions to </a:t>
            </a:r>
            <a:r>
              <a:rPr lang="en-US" sz="2400" dirty="0" smtClean="0"/>
              <a:t>research</a:t>
            </a:r>
          </a:p>
          <a:p>
            <a:pPr marL="342900" indent="-342900">
              <a:buFont typeface="Arial" panose="020B0604020202020204" pitchFamily="34" charset="0"/>
              <a:buChar char="•"/>
              <a:defRPr/>
            </a:pPr>
            <a:r>
              <a:rPr lang="en-US" sz="2400" dirty="0" smtClean="0"/>
              <a:t>Descriptions </a:t>
            </a:r>
            <a:r>
              <a:rPr lang="en-US" sz="2400" dirty="0"/>
              <a:t>after each entry in the biography/bibliography.  </a:t>
            </a:r>
            <a:endParaRPr lang="en-US" sz="2400" dirty="0" smtClean="0"/>
          </a:p>
          <a:p>
            <a:pPr marL="342900" indent="-342900">
              <a:buFont typeface="Arial" panose="020B0604020202020204" pitchFamily="34" charset="0"/>
              <a:buChar char="•"/>
              <a:defRPr/>
            </a:pPr>
            <a:r>
              <a:rPr lang="en-US" sz="2400" dirty="0" smtClean="0"/>
              <a:t>Files </a:t>
            </a:r>
            <a:r>
              <a:rPr lang="en-US" sz="2400" dirty="0"/>
              <a:t>lacking these descriptions will be returned for revisions</a:t>
            </a:r>
            <a:r>
              <a:rPr lang="en-US" sz="2400" dirty="0" smtClean="0"/>
              <a:t>.</a:t>
            </a:r>
            <a:endParaRPr lang="en-US" sz="2000" dirty="0"/>
          </a:p>
          <a:p>
            <a:pPr>
              <a:spcBef>
                <a:spcPts val="0"/>
              </a:spcBef>
              <a:defRPr/>
            </a:pPr>
            <a:endParaRPr lang="en-US" sz="2000" dirty="0" smtClean="0"/>
          </a:p>
          <a:p>
            <a:pPr>
              <a:spcBef>
                <a:spcPts val="0"/>
              </a:spcBef>
              <a:defRPr/>
            </a:pPr>
            <a:r>
              <a:rPr lang="en-US" sz="2000" dirty="0" smtClean="0"/>
              <a:t>Examples</a:t>
            </a:r>
            <a:endParaRPr lang="en-US" sz="2000" dirty="0"/>
          </a:p>
          <a:p>
            <a:pPr>
              <a:spcBef>
                <a:spcPts val="0"/>
              </a:spcBef>
              <a:defRPr/>
            </a:pPr>
            <a:r>
              <a:rPr lang="en-US" sz="2000" dirty="0"/>
              <a:t>Nature </a:t>
            </a:r>
            <a:r>
              <a:rPr lang="en-US" sz="2000" u="sng" dirty="0">
                <a:hlinkClick r:id="rId2"/>
              </a:rPr>
              <a:t>blogs.nature.com/nautilus/2007/11/post_12.html</a:t>
            </a:r>
            <a:r>
              <a:rPr lang="en-US" sz="2000" dirty="0"/>
              <a:t>  </a:t>
            </a:r>
          </a:p>
          <a:p>
            <a:pPr>
              <a:spcBef>
                <a:spcPts val="0"/>
              </a:spcBef>
              <a:defRPr/>
            </a:pPr>
            <a:r>
              <a:rPr lang="en-US" sz="2000" dirty="0"/>
              <a:t>PNAS </a:t>
            </a:r>
            <a:r>
              <a:rPr lang="en-US" sz="2000" u="sng" dirty="0">
                <a:hlinkClick r:id="rId3"/>
              </a:rPr>
              <a:t>www.pnas.org/content/115/11/2557</a:t>
            </a:r>
            <a:endParaRPr lang="en-US" sz="2000" dirty="0"/>
          </a:p>
          <a:p>
            <a:pPr>
              <a:defRPr/>
            </a:pPr>
            <a:endParaRPr lang="en-US" dirty="0"/>
          </a:p>
          <a:p>
            <a:pPr>
              <a:defRPr/>
            </a:pPr>
            <a:endParaRPr lang="en-US" dirty="0"/>
          </a:p>
          <a:p>
            <a:endParaRPr lang="en-US" dirty="0"/>
          </a:p>
        </p:txBody>
      </p:sp>
      <p:sp>
        <p:nvSpPr>
          <p:cNvPr id="3" name="Text Placeholder 2"/>
          <p:cNvSpPr>
            <a:spLocks noGrp="1"/>
          </p:cNvSpPr>
          <p:nvPr>
            <p:ph type="body" idx="13"/>
          </p:nvPr>
        </p:nvSpPr>
        <p:spPr/>
        <p:txBody>
          <a:bodyPr/>
          <a:lstStyle/>
          <a:p>
            <a:r>
              <a:rPr lang="en-US" dirty="0" smtClean="0"/>
              <a:t>Where CAP Stood</a:t>
            </a:r>
            <a:endParaRPr lang="en-US" dirty="0"/>
          </a:p>
        </p:txBody>
      </p:sp>
    </p:spTree>
    <p:extLst>
      <p:ext uri="{BB962C8B-B14F-4D97-AF65-F5344CB8AC3E}">
        <p14:creationId xmlns:p14="http://schemas.microsoft.com/office/powerpoint/2010/main" val="28168407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r>
              <a:rPr lang="en-US" dirty="0"/>
              <a:t>#15: Diversity, Equity, and Inclusion Activities</a:t>
            </a:r>
          </a:p>
          <a:p>
            <a:pPr lvl="1"/>
            <a:r>
              <a:rPr lang="en-US" dirty="0">
                <a:solidFill>
                  <a:schemeClr val="tx1"/>
                </a:solidFill>
              </a:rPr>
              <a:t>In research, teaching, or service (positive for file)</a:t>
            </a:r>
          </a:p>
          <a:p>
            <a:pPr lvl="1"/>
            <a:r>
              <a:rPr lang="en-US" dirty="0">
                <a:solidFill>
                  <a:schemeClr val="tx1"/>
                </a:solidFill>
              </a:rPr>
              <a:t>Include in academic bibliography and </a:t>
            </a:r>
            <a:r>
              <a:rPr lang="en-US" dirty="0" smtClean="0">
                <a:solidFill>
                  <a:schemeClr val="tx1"/>
                </a:solidFill>
              </a:rPr>
              <a:t>self-statement</a:t>
            </a:r>
          </a:p>
          <a:p>
            <a:pPr marL="457200" lvl="1" indent="0">
              <a:buNone/>
            </a:pPr>
            <a:endParaRPr lang="en-US" dirty="0">
              <a:solidFill>
                <a:schemeClr val="tx1"/>
              </a:solidFill>
            </a:endParaRPr>
          </a:p>
          <a:p>
            <a:r>
              <a:rPr lang="en-US" dirty="0">
                <a:solidFill>
                  <a:schemeClr val="tx1"/>
                </a:solidFill>
              </a:rPr>
              <a:t>#20: Publications Mistakenly in Section A or Section C</a:t>
            </a:r>
          </a:p>
          <a:p>
            <a:pPr lvl="1"/>
            <a:r>
              <a:rPr lang="en-US" dirty="0">
                <a:solidFill>
                  <a:schemeClr val="tx1"/>
                </a:solidFill>
              </a:rPr>
              <a:t>Section A: completely accepted for publication by Oct. 15</a:t>
            </a:r>
          </a:p>
          <a:p>
            <a:pPr lvl="1"/>
            <a:r>
              <a:rPr lang="en-US" dirty="0">
                <a:solidFill>
                  <a:schemeClr val="tx1"/>
                </a:solidFill>
              </a:rPr>
              <a:t>Section C: </a:t>
            </a:r>
            <a:r>
              <a:rPr lang="en-US" dirty="0" smtClean="0">
                <a:solidFill>
                  <a:schemeClr val="tx1"/>
                </a:solidFill>
              </a:rPr>
              <a:t>not yet completely accepted for publication</a:t>
            </a:r>
            <a:endParaRPr lang="en-US" dirty="0">
              <a:solidFill>
                <a:schemeClr val="tx1"/>
              </a:solidFill>
            </a:endParaRPr>
          </a:p>
          <a:p>
            <a:pPr marL="457200" lvl="1" indent="0">
              <a:buNone/>
            </a:pPr>
            <a:endParaRPr lang="en-US" dirty="0"/>
          </a:p>
          <a:p>
            <a:pPr algn="ctr"/>
            <a:r>
              <a:rPr lang="en-US" sz="1800" dirty="0">
                <a:hlinkClick r:id="rId2"/>
              </a:rPr>
              <a:t>http://senate.ucsd.edu/committees/standing/academic-personnel/</a:t>
            </a:r>
            <a:endParaRPr lang="en-US" sz="1800" dirty="0"/>
          </a:p>
          <a:p>
            <a:endParaRPr lang="en-US" dirty="0"/>
          </a:p>
        </p:txBody>
      </p:sp>
      <p:sp>
        <p:nvSpPr>
          <p:cNvPr id="3" name="Text Placeholder 2"/>
          <p:cNvSpPr>
            <a:spLocks noGrp="1"/>
          </p:cNvSpPr>
          <p:nvPr>
            <p:ph type="body" idx="13"/>
          </p:nvPr>
        </p:nvSpPr>
        <p:spPr/>
        <p:txBody>
          <a:bodyPr/>
          <a:lstStyle/>
          <a:p>
            <a:r>
              <a:rPr lang="en-US" dirty="0" smtClean="0"/>
              <a:t>Where CAP Stood</a:t>
            </a:r>
            <a:endParaRPr lang="en-US" dirty="0"/>
          </a:p>
        </p:txBody>
      </p:sp>
    </p:spTree>
    <p:extLst>
      <p:ext uri="{BB962C8B-B14F-4D97-AF65-F5344CB8AC3E}">
        <p14:creationId xmlns:p14="http://schemas.microsoft.com/office/powerpoint/2010/main" val="18359922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628650" y="1866900"/>
            <a:ext cx="7886700" cy="4457700"/>
          </a:xfrm>
        </p:spPr>
        <p:txBody>
          <a:bodyPr/>
          <a:lstStyle/>
          <a:p>
            <a:pPr>
              <a:lnSpc>
                <a:spcPct val="80000"/>
              </a:lnSpc>
              <a:defRPr/>
            </a:pPr>
            <a:r>
              <a:rPr lang="en-US" altLang="en-US" sz="2000" dirty="0">
                <a:solidFill>
                  <a:schemeClr val="tx1">
                    <a:lumMod val="85000"/>
                    <a:lumOff val="15000"/>
                  </a:schemeClr>
                </a:solidFill>
                <a:latin typeface="+mn-lt"/>
                <a:cs typeface="Arial" panose="020B0604020202020204" pitchFamily="34" charset="0"/>
              </a:rPr>
              <a:t>Policy And Procedure Manual: </a:t>
            </a:r>
            <a:r>
              <a:rPr lang="en-US" altLang="en-US" sz="2000" dirty="0">
                <a:solidFill>
                  <a:schemeClr val="tx1">
                    <a:lumMod val="85000"/>
                    <a:lumOff val="15000"/>
                  </a:schemeClr>
                </a:solidFill>
                <a:latin typeface="+mn-lt"/>
                <a:cs typeface="Arial" panose="020B0604020202020204" pitchFamily="34" charset="0"/>
                <a:hlinkClick r:id="rId2"/>
              </a:rPr>
              <a:t>adminrecords.ucsd.edu/PPM/Index.html</a:t>
            </a:r>
            <a:r>
              <a:rPr lang="en-US" altLang="en-US" sz="2000" dirty="0">
                <a:solidFill>
                  <a:schemeClr val="tx1">
                    <a:lumMod val="85000"/>
                    <a:lumOff val="15000"/>
                  </a:schemeClr>
                </a:solidFill>
                <a:latin typeface="+mn-lt"/>
                <a:cs typeface="Arial" panose="020B0604020202020204" pitchFamily="34" charset="0"/>
              </a:rPr>
              <a:t> </a:t>
            </a:r>
          </a:p>
          <a:p>
            <a:pPr lvl="1">
              <a:defRPr/>
            </a:pPr>
            <a:r>
              <a:rPr lang="en-US" altLang="en-US" sz="2000" dirty="0">
                <a:solidFill>
                  <a:schemeClr val="tx1"/>
                </a:solidFill>
                <a:cs typeface="Arial" panose="020B0604020202020204" pitchFamily="34" charset="0"/>
              </a:rPr>
              <a:t>Research Scientists: PPM 230-310</a:t>
            </a:r>
          </a:p>
          <a:p>
            <a:pPr lvl="1">
              <a:defRPr/>
            </a:pPr>
            <a:r>
              <a:rPr lang="en-US" altLang="en-US" sz="2000" dirty="0">
                <a:solidFill>
                  <a:schemeClr val="tx1"/>
                </a:solidFill>
                <a:cs typeface="Arial" panose="020B0604020202020204" pitchFamily="34" charset="0"/>
              </a:rPr>
              <a:t>Project Scientist: PPM 230-311</a:t>
            </a:r>
          </a:p>
          <a:p>
            <a:pPr lvl="1">
              <a:defRPr/>
            </a:pPr>
            <a:r>
              <a:rPr lang="en-US" altLang="en-US" sz="2000" dirty="0">
                <a:solidFill>
                  <a:schemeClr val="tx1"/>
                </a:solidFill>
                <a:cs typeface="Arial" panose="020B0604020202020204" pitchFamily="34" charset="0"/>
              </a:rPr>
              <a:t>Specialists: PPM 230-330</a:t>
            </a:r>
          </a:p>
          <a:p>
            <a:pPr lvl="1">
              <a:defRPr/>
            </a:pPr>
            <a:r>
              <a:rPr lang="en-US" altLang="en-US" sz="2000" dirty="0">
                <a:solidFill>
                  <a:schemeClr val="tx1"/>
                </a:solidFill>
                <a:cs typeface="Arial" panose="020B0604020202020204" pitchFamily="34" charset="0"/>
              </a:rPr>
              <a:t>Salary Scales </a:t>
            </a:r>
            <a:r>
              <a:rPr lang="en-US" altLang="en-US" sz="2000" dirty="0">
                <a:cs typeface="Arial" panose="020B0604020202020204" pitchFamily="34" charset="0"/>
                <a:hlinkClick r:id="rId3"/>
              </a:rPr>
              <a:t>aps.ucsd.edu/compensation/apo-salary.html</a:t>
            </a:r>
            <a:r>
              <a:rPr lang="en-US" altLang="en-US" sz="2000" dirty="0">
                <a:cs typeface="Arial" panose="020B0604020202020204" pitchFamily="34" charset="0"/>
              </a:rPr>
              <a:t> </a:t>
            </a:r>
          </a:p>
          <a:p>
            <a:pPr>
              <a:lnSpc>
                <a:spcPct val="80000"/>
              </a:lnSpc>
              <a:defRPr/>
            </a:pPr>
            <a:r>
              <a:rPr lang="en-US" altLang="en-US" sz="2000" dirty="0">
                <a:solidFill>
                  <a:schemeClr val="tx1">
                    <a:lumMod val="85000"/>
                    <a:lumOff val="15000"/>
                  </a:schemeClr>
                </a:solidFill>
                <a:latin typeface="+mn-lt"/>
                <a:cs typeface="Arial" panose="020B0604020202020204" pitchFamily="34" charset="0"/>
              </a:rPr>
              <a:t>ARU Contract: </a:t>
            </a:r>
            <a:r>
              <a:rPr lang="en-US" altLang="en-US" sz="2000" u="sng" dirty="0" smtClean="0">
                <a:solidFill>
                  <a:srgbClr val="0070C0"/>
                </a:solidFill>
                <a:latin typeface="+mn-lt"/>
                <a:cs typeface="Arial" panose="020B0604020202020204" pitchFamily="34" charset="0"/>
              </a:rPr>
              <a:t>ucnet.universityofcalifornia.edu/labor/bargaining-units/</a:t>
            </a:r>
            <a:r>
              <a:rPr lang="en-US" altLang="en-US" sz="2000" u="sng" dirty="0" err="1" smtClean="0">
                <a:solidFill>
                  <a:srgbClr val="0070C0"/>
                </a:solidFill>
                <a:latin typeface="+mn-lt"/>
                <a:cs typeface="Arial" panose="020B0604020202020204" pitchFamily="34" charset="0"/>
              </a:rPr>
              <a:t>ra</a:t>
            </a:r>
            <a:r>
              <a:rPr lang="en-US" altLang="en-US" sz="2000" u="sng" dirty="0" smtClean="0">
                <a:solidFill>
                  <a:srgbClr val="0070C0"/>
                </a:solidFill>
                <a:latin typeface="+mn-lt"/>
                <a:cs typeface="Arial" panose="020B0604020202020204" pitchFamily="34" charset="0"/>
              </a:rPr>
              <a:t>/contract.html  </a:t>
            </a:r>
            <a:r>
              <a:rPr lang="en-US" altLang="en-US" sz="2000" dirty="0" smtClean="0">
                <a:latin typeface="+mn-lt"/>
                <a:cs typeface="Arial" panose="020B0604020202020204" pitchFamily="34" charset="0"/>
              </a:rPr>
              <a:t>  </a:t>
            </a:r>
            <a:endParaRPr lang="en-US" altLang="en-US" sz="2000" dirty="0">
              <a:solidFill>
                <a:schemeClr val="tx1">
                  <a:lumMod val="85000"/>
                  <a:lumOff val="15000"/>
                </a:schemeClr>
              </a:solidFill>
              <a:latin typeface="+mn-lt"/>
              <a:cs typeface="Arial" panose="020B0604020202020204" pitchFamily="34" charset="0"/>
            </a:endParaRPr>
          </a:p>
          <a:p>
            <a:pPr>
              <a:lnSpc>
                <a:spcPct val="80000"/>
              </a:lnSpc>
              <a:defRPr/>
            </a:pPr>
            <a:r>
              <a:rPr lang="en-US" altLang="en-US" sz="2000" dirty="0">
                <a:solidFill>
                  <a:schemeClr val="tx1">
                    <a:lumMod val="85000"/>
                    <a:lumOff val="15000"/>
                  </a:schemeClr>
                </a:solidFill>
                <a:latin typeface="+mn-lt"/>
                <a:cs typeface="Arial" panose="020B0604020202020204" pitchFamily="34" charset="0"/>
              </a:rPr>
              <a:t>ORU Core </a:t>
            </a:r>
            <a:r>
              <a:rPr lang="en-US" altLang="en-US" sz="2000" dirty="0" smtClean="0">
                <a:solidFill>
                  <a:schemeClr val="tx1">
                    <a:lumMod val="85000"/>
                    <a:lumOff val="15000"/>
                  </a:schemeClr>
                </a:solidFill>
                <a:latin typeface="+mn-lt"/>
                <a:cs typeface="Arial" panose="020B0604020202020204" pitchFamily="34" charset="0"/>
              </a:rPr>
              <a:t>Services: </a:t>
            </a:r>
            <a:r>
              <a:rPr lang="en-US" altLang="en-US" sz="2000" dirty="0">
                <a:solidFill>
                  <a:schemeClr val="tx1">
                    <a:lumMod val="85000"/>
                    <a:lumOff val="15000"/>
                  </a:schemeClr>
                </a:solidFill>
                <a:latin typeface="+mn-lt"/>
                <a:cs typeface="Arial" panose="020B0604020202020204" pitchFamily="34" charset="0"/>
                <a:hlinkClick r:id="rId4"/>
              </a:rPr>
              <a:t>blink.ucsd.edu/sponsor/</a:t>
            </a:r>
            <a:r>
              <a:rPr lang="en-US" altLang="en-US" sz="2000" dirty="0" err="1">
                <a:solidFill>
                  <a:schemeClr val="tx1">
                    <a:lumMod val="85000"/>
                    <a:lumOff val="15000"/>
                  </a:schemeClr>
                </a:solidFill>
                <a:latin typeface="+mn-lt"/>
                <a:cs typeface="Arial" panose="020B0604020202020204" pitchFamily="34" charset="0"/>
                <a:hlinkClick r:id="rId4"/>
              </a:rPr>
              <a:t>ora</a:t>
            </a:r>
            <a:r>
              <a:rPr lang="en-US" altLang="en-US" sz="2000" dirty="0">
                <a:solidFill>
                  <a:schemeClr val="tx1">
                    <a:lumMod val="85000"/>
                    <a:lumOff val="15000"/>
                  </a:schemeClr>
                </a:solidFill>
                <a:latin typeface="+mn-lt"/>
                <a:cs typeface="Arial" panose="020B0604020202020204" pitchFamily="34" charset="0"/>
                <a:hlinkClick r:id="rId4"/>
              </a:rPr>
              <a:t>/</a:t>
            </a:r>
            <a:r>
              <a:rPr lang="en-US" altLang="en-US" sz="2000" dirty="0" err="1">
                <a:solidFill>
                  <a:schemeClr val="tx1">
                    <a:lumMod val="85000"/>
                    <a:lumOff val="15000"/>
                  </a:schemeClr>
                </a:solidFill>
                <a:latin typeface="+mn-lt"/>
                <a:cs typeface="Arial" panose="020B0604020202020204" pitchFamily="34" charset="0"/>
                <a:hlinkClick r:id="rId4"/>
              </a:rPr>
              <a:t>orus</a:t>
            </a:r>
            <a:r>
              <a:rPr lang="en-US" altLang="en-US" sz="2000" dirty="0">
                <a:solidFill>
                  <a:schemeClr val="tx1">
                    <a:lumMod val="85000"/>
                    <a:lumOff val="15000"/>
                  </a:schemeClr>
                </a:solidFill>
                <a:latin typeface="+mn-lt"/>
                <a:cs typeface="Arial" panose="020B0604020202020204" pitchFamily="34" charset="0"/>
                <a:hlinkClick r:id="rId4"/>
              </a:rPr>
              <a:t>/orupers.html</a:t>
            </a:r>
            <a:r>
              <a:rPr lang="en-US" altLang="en-US" sz="2000" dirty="0">
                <a:solidFill>
                  <a:schemeClr val="tx1">
                    <a:lumMod val="85000"/>
                    <a:lumOff val="15000"/>
                  </a:schemeClr>
                </a:solidFill>
                <a:latin typeface="+mn-lt"/>
                <a:cs typeface="Arial" panose="020B0604020202020204" pitchFamily="34" charset="0"/>
              </a:rPr>
              <a:t> </a:t>
            </a:r>
          </a:p>
          <a:p>
            <a:pPr>
              <a:lnSpc>
                <a:spcPct val="80000"/>
              </a:lnSpc>
              <a:defRPr/>
            </a:pPr>
            <a:r>
              <a:rPr lang="en-US" altLang="en-US" sz="2000" dirty="0">
                <a:solidFill>
                  <a:schemeClr val="tx1">
                    <a:lumMod val="85000"/>
                    <a:lumOff val="15000"/>
                  </a:schemeClr>
                </a:solidFill>
                <a:latin typeface="+mn-lt"/>
                <a:cs typeface="Arial" panose="020B0604020202020204" pitchFamily="34" charset="0"/>
              </a:rPr>
              <a:t>UCSD Academic Personnel </a:t>
            </a:r>
            <a:r>
              <a:rPr lang="en-US" altLang="en-US" sz="2000" dirty="0" smtClean="0">
                <a:solidFill>
                  <a:schemeClr val="tx1">
                    <a:lumMod val="85000"/>
                    <a:lumOff val="15000"/>
                  </a:schemeClr>
                </a:solidFill>
                <a:latin typeface="+mn-lt"/>
                <a:cs typeface="Arial" panose="020B0604020202020204" pitchFamily="34" charset="0"/>
              </a:rPr>
              <a:t>Services: </a:t>
            </a:r>
            <a:r>
              <a:rPr lang="en-US" altLang="en-US" sz="2000" dirty="0">
                <a:solidFill>
                  <a:schemeClr val="tx1">
                    <a:lumMod val="85000"/>
                    <a:lumOff val="15000"/>
                  </a:schemeClr>
                </a:solidFill>
                <a:latin typeface="+mn-lt"/>
                <a:cs typeface="Arial" panose="020B0604020202020204" pitchFamily="34" charset="0"/>
                <a:hlinkClick r:id="rId5"/>
              </a:rPr>
              <a:t>aps.ucsd.edu</a:t>
            </a:r>
            <a:r>
              <a:rPr lang="en-US" altLang="en-US" sz="2000" dirty="0">
                <a:solidFill>
                  <a:schemeClr val="tx1">
                    <a:lumMod val="85000"/>
                    <a:lumOff val="15000"/>
                  </a:schemeClr>
                </a:solidFill>
                <a:latin typeface="+mn-lt"/>
                <a:cs typeface="Arial" panose="020B0604020202020204" pitchFamily="34" charset="0"/>
              </a:rPr>
              <a:t> </a:t>
            </a:r>
          </a:p>
          <a:p>
            <a:pPr>
              <a:lnSpc>
                <a:spcPct val="80000"/>
              </a:lnSpc>
              <a:defRPr/>
            </a:pPr>
            <a:r>
              <a:rPr lang="en-US" altLang="en-US" sz="2000" dirty="0">
                <a:solidFill>
                  <a:schemeClr val="tx1">
                    <a:lumMod val="85000"/>
                    <a:lumOff val="15000"/>
                  </a:schemeClr>
                </a:solidFill>
                <a:latin typeface="+mn-lt"/>
                <a:cs typeface="Arial" panose="020B0604020202020204" pitchFamily="34" charset="0"/>
              </a:rPr>
              <a:t>UCSD Academic Senate: </a:t>
            </a:r>
            <a:r>
              <a:rPr lang="en-US" altLang="en-US" sz="2000" u="sng" dirty="0" smtClean="0">
                <a:solidFill>
                  <a:srgbClr val="0070C0"/>
                </a:solidFill>
                <a:latin typeface="+mn-lt"/>
                <a:cs typeface="Arial" panose="020B0604020202020204" pitchFamily="34" charset="0"/>
              </a:rPr>
              <a:t>senate.ucsd.edu/committees/standing/academic-personnel</a:t>
            </a:r>
            <a:r>
              <a:rPr lang="en-US" altLang="en-US" sz="2000" u="sng" dirty="0">
                <a:solidFill>
                  <a:srgbClr val="0070C0"/>
                </a:solidFill>
                <a:latin typeface="+mn-lt"/>
                <a:cs typeface="Arial" panose="020B0604020202020204" pitchFamily="34" charset="0"/>
              </a:rPr>
              <a:t>/</a:t>
            </a:r>
          </a:p>
          <a:p>
            <a:pPr>
              <a:lnSpc>
                <a:spcPct val="80000"/>
              </a:lnSpc>
              <a:defRPr/>
            </a:pPr>
            <a:r>
              <a:rPr lang="en-US" altLang="en-US" sz="2000" dirty="0">
                <a:solidFill>
                  <a:schemeClr val="tx1">
                    <a:lumMod val="85000"/>
                    <a:lumOff val="15000"/>
                  </a:schemeClr>
                </a:solidFill>
                <a:latin typeface="+mn-lt"/>
                <a:cs typeface="Arial" panose="020B0604020202020204" pitchFamily="34" charset="0"/>
              </a:rPr>
              <a:t>International Center (visa info): </a:t>
            </a:r>
            <a:r>
              <a:rPr lang="en-US" altLang="en-US" sz="2000" u="sng" dirty="0" smtClean="0">
                <a:solidFill>
                  <a:srgbClr val="0070C0"/>
                </a:solidFill>
                <a:latin typeface="+mn-lt"/>
                <a:cs typeface="Arial" panose="020B0604020202020204" pitchFamily="34" charset="0"/>
              </a:rPr>
              <a:t>icenter.ucsd.edu/</a:t>
            </a:r>
            <a:r>
              <a:rPr lang="en-US" altLang="en-US" sz="2000" u="sng" dirty="0" err="1" smtClean="0">
                <a:solidFill>
                  <a:srgbClr val="0070C0"/>
                </a:solidFill>
                <a:latin typeface="+mn-lt"/>
                <a:cs typeface="Arial" panose="020B0604020202020204" pitchFamily="34" charset="0"/>
              </a:rPr>
              <a:t>ifso</a:t>
            </a:r>
            <a:r>
              <a:rPr lang="en-US" altLang="en-US" sz="2000" u="sng" dirty="0" smtClean="0">
                <a:solidFill>
                  <a:srgbClr val="0070C0"/>
                </a:solidFill>
                <a:latin typeface="+mn-lt"/>
                <a:cs typeface="Arial" panose="020B0604020202020204" pitchFamily="34" charset="0"/>
              </a:rPr>
              <a:t>/current-scholars/immigration/index.html</a:t>
            </a:r>
            <a:endParaRPr lang="en-US" sz="4000" dirty="0">
              <a:solidFill>
                <a:srgbClr val="0070C0"/>
              </a:solidFill>
              <a:latin typeface="+mn-lt"/>
            </a:endParaRPr>
          </a:p>
        </p:txBody>
      </p:sp>
      <p:sp>
        <p:nvSpPr>
          <p:cNvPr id="3" name="Text Placeholder 2"/>
          <p:cNvSpPr>
            <a:spLocks noGrp="1"/>
          </p:cNvSpPr>
          <p:nvPr>
            <p:ph type="body" idx="13"/>
          </p:nvPr>
        </p:nvSpPr>
        <p:spPr/>
        <p:txBody>
          <a:bodyPr/>
          <a:lstStyle/>
          <a:p>
            <a:r>
              <a:rPr lang="en-US" dirty="0" smtClean="0"/>
              <a:t>Resources</a:t>
            </a:r>
            <a:endParaRPr lang="en-US" dirty="0"/>
          </a:p>
        </p:txBody>
      </p:sp>
    </p:spTree>
    <p:extLst>
      <p:ext uri="{BB962C8B-B14F-4D97-AF65-F5344CB8AC3E}">
        <p14:creationId xmlns:p14="http://schemas.microsoft.com/office/powerpoint/2010/main" val="39821431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lvl="0">
              <a:lnSpc>
                <a:spcPct val="80000"/>
              </a:lnSpc>
              <a:buClr>
                <a:srgbClr val="D9B247"/>
              </a:buClr>
              <a:defRPr/>
            </a:pPr>
            <a:r>
              <a:rPr lang="en-US" altLang="en-US" sz="2000" dirty="0">
                <a:solidFill>
                  <a:prstClr val="black">
                    <a:lumMod val="85000"/>
                    <a:lumOff val="15000"/>
                  </a:prstClr>
                </a:solidFill>
                <a:latin typeface="+mn-lt"/>
                <a:cs typeface="Arial" panose="020B0604020202020204" pitchFamily="34" charset="0"/>
              </a:rPr>
              <a:t>Academic Leave Policy (PPM 230-10)</a:t>
            </a:r>
            <a:endParaRPr lang="en-US" altLang="en-US" sz="2000" dirty="0">
              <a:solidFill>
                <a:srgbClr val="0070C0"/>
              </a:solidFill>
              <a:latin typeface="+mn-lt"/>
              <a:cs typeface="Arial" panose="020B0604020202020204" pitchFamily="34" charset="0"/>
            </a:endParaRPr>
          </a:p>
          <a:p>
            <a:pPr lvl="0">
              <a:lnSpc>
                <a:spcPct val="80000"/>
              </a:lnSpc>
              <a:buClr>
                <a:srgbClr val="D9B247"/>
              </a:buClr>
              <a:defRPr/>
            </a:pPr>
            <a:r>
              <a:rPr lang="en-US" altLang="en-US" sz="2000" u="sng" dirty="0" smtClean="0">
                <a:solidFill>
                  <a:srgbClr val="0070C0"/>
                </a:solidFill>
                <a:latin typeface="+mn-lt"/>
                <a:cs typeface="Arial" panose="020B0604020202020204" pitchFamily="34" charset="0"/>
              </a:rPr>
              <a:t>http</a:t>
            </a:r>
            <a:r>
              <a:rPr lang="en-US" altLang="en-US" sz="2000" u="sng" dirty="0">
                <a:solidFill>
                  <a:srgbClr val="0070C0"/>
                </a:solidFill>
                <a:latin typeface="+mn-lt"/>
                <a:cs typeface="Arial" panose="020B0604020202020204" pitchFamily="34" charset="0"/>
              </a:rPr>
              <a:t>://adminrecords.ucsd.edu/ppm/docs/230-10.HTML</a:t>
            </a:r>
          </a:p>
          <a:p>
            <a:pPr lvl="0">
              <a:lnSpc>
                <a:spcPct val="80000"/>
              </a:lnSpc>
              <a:buClr>
                <a:srgbClr val="D9B247"/>
              </a:buClr>
              <a:defRPr/>
            </a:pPr>
            <a:endParaRPr lang="en-US" altLang="en-US" sz="2000" dirty="0">
              <a:solidFill>
                <a:prstClr val="black">
                  <a:lumMod val="85000"/>
                  <a:lumOff val="15000"/>
                </a:prstClr>
              </a:solidFill>
              <a:latin typeface="+mn-lt"/>
              <a:cs typeface="Arial" panose="020B0604020202020204" pitchFamily="34" charset="0"/>
            </a:endParaRPr>
          </a:p>
          <a:p>
            <a:pPr lvl="0">
              <a:lnSpc>
                <a:spcPct val="80000"/>
              </a:lnSpc>
              <a:buClr>
                <a:srgbClr val="D9B247"/>
              </a:buClr>
              <a:defRPr/>
            </a:pPr>
            <a:r>
              <a:rPr lang="en-US" altLang="en-US" sz="2000" dirty="0">
                <a:solidFill>
                  <a:prstClr val="black">
                    <a:lumMod val="85000"/>
                    <a:lumOff val="15000"/>
                  </a:prstClr>
                </a:solidFill>
                <a:latin typeface="+mn-lt"/>
                <a:cs typeface="Arial" panose="020B0604020202020204" pitchFamily="34" charset="0"/>
              </a:rPr>
              <a:t>Benefits And Privileges (APM 700 TO 760)</a:t>
            </a:r>
          </a:p>
          <a:p>
            <a:pPr lvl="0">
              <a:lnSpc>
                <a:spcPct val="80000"/>
              </a:lnSpc>
              <a:buClr>
                <a:srgbClr val="D9B247"/>
              </a:buClr>
              <a:defRPr/>
            </a:pPr>
            <a:r>
              <a:rPr lang="en-US" altLang="en-US" sz="2000" u="sng" dirty="0" smtClean="0">
                <a:solidFill>
                  <a:srgbClr val="0070C0"/>
                </a:solidFill>
                <a:latin typeface="+mn-lt"/>
                <a:cs typeface="Arial" panose="020B0604020202020204" pitchFamily="34" charset="0"/>
              </a:rPr>
              <a:t>http</a:t>
            </a:r>
            <a:r>
              <a:rPr lang="en-US" altLang="en-US" sz="2000" u="sng" dirty="0">
                <a:solidFill>
                  <a:srgbClr val="0070C0"/>
                </a:solidFill>
                <a:latin typeface="+mn-lt"/>
                <a:cs typeface="Arial" panose="020B0604020202020204" pitchFamily="34" charset="0"/>
              </a:rPr>
              <a:t>://www.ucop.edu/academic-personnel-programs/academic-personnel-policy/benefits-and-privileges/index.html</a:t>
            </a:r>
          </a:p>
          <a:p>
            <a:pPr lvl="0">
              <a:lnSpc>
                <a:spcPct val="80000"/>
              </a:lnSpc>
              <a:buClr>
                <a:srgbClr val="D9B247"/>
              </a:buClr>
              <a:defRPr/>
            </a:pPr>
            <a:endParaRPr lang="en-US" altLang="en-US" sz="2000" u="sng" dirty="0">
              <a:solidFill>
                <a:srgbClr val="CC702D"/>
              </a:solidFill>
              <a:latin typeface="+mn-lt"/>
              <a:cs typeface="Arial" panose="020B0604020202020204" pitchFamily="34" charset="0"/>
            </a:endParaRPr>
          </a:p>
          <a:p>
            <a:pPr lvl="0">
              <a:lnSpc>
                <a:spcPct val="80000"/>
              </a:lnSpc>
              <a:buClr>
                <a:srgbClr val="D9B247"/>
              </a:buClr>
              <a:defRPr/>
            </a:pPr>
            <a:r>
              <a:rPr lang="en-US" altLang="en-US" sz="2000" dirty="0">
                <a:solidFill>
                  <a:prstClr val="black">
                    <a:lumMod val="85000"/>
                    <a:lumOff val="15000"/>
                  </a:prstClr>
                </a:solidFill>
                <a:latin typeface="+mn-lt"/>
                <a:cs typeface="Arial" panose="020B0604020202020204" pitchFamily="34" charset="0"/>
              </a:rPr>
              <a:t>University Of California, Office Of The President – “</a:t>
            </a:r>
            <a:r>
              <a:rPr lang="en-US" altLang="en-US" sz="2000" dirty="0" err="1">
                <a:solidFill>
                  <a:prstClr val="black">
                    <a:lumMod val="85000"/>
                    <a:lumOff val="15000"/>
                  </a:prstClr>
                </a:solidFill>
                <a:latin typeface="+mn-lt"/>
                <a:cs typeface="Arial" panose="020B0604020202020204" pitchFamily="34" charset="0"/>
              </a:rPr>
              <a:t>Ucnet</a:t>
            </a:r>
            <a:r>
              <a:rPr lang="en-US" altLang="en-US" sz="2000" dirty="0">
                <a:solidFill>
                  <a:prstClr val="black">
                    <a:lumMod val="85000"/>
                    <a:lumOff val="15000"/>
                  </a:prstClr>
                </a:solidFill>
                <a:latin typeface="+mn-lt"/>
                <a:cs typeface="Arial" panose="020B0604020202020204" pitchFamily="34" charset="0"/>
              </a:rPr>
              <a:t>” Site</a:t>
            </a:r>
          </a:p>
          <a:p>
            <a:pPr lvl="0">
              <a:lnSpc>
                <a:spcPct val="80000"/>
              </a:lnSpc>
              <a:buClr>
                <a:srgbClr val="D9B247"/>
              </a:buClr>
              <a:defRPr/>
            </a:pPr>
            <a:r>
              <a:rPr lang="en-US" altLang="en-US" sz="2000" u="sng" dirty="0" smtClean="0">
                <a:solidFill>
                  <a:srgbClr val="0070C0"/>
                </a:solidFill>
                <a:latin typeface="+mn-lt"/>
                <a:cs typeface="Arial" panose="020B0604020202020204" pitchFamily="34" charset="0"/>
              </a:rPr>
              <a:t>http</a:t>
            </a:r>
            <a:r>
              <a:rPr lang="en-US" altLang="en-US" sz="2000" u="sng" dirty="0">
                <a:solidFill>
                  <a:srgbClr val="0070C0"/>
                </a:solidFill>
                <a:latin typeface="+mn-lt"/>
                <a:cs typeface="Arial" panose="020B0604020202020204" pitchFamily="34" charset="0"/>
              </a:rPr>
              <a:t>://ucnet.universityofcalifornia.edu/index1.html?utm_expid=74182291-0.pY_waT1OTNqbc99lsO-89w.1 </a:t>
            </a:r>
          </a:p>
          <a:p>
            <a:endParaRPr lang="en-US" sz="2000" dirty="0">
              <a:latin typeface="+mn-lt"/>
            </a:endParaRPr>
          </a:p>
        </p:txBody>
      </p:sp>
      <p:sp>
        <p:nvSpPr>
          <p:cNvPr id="3" name="Text Placeholder 2"/>
          <p:cNvSpPr>
            <a:spLocks noGrp="1"/>
          </p:cNvSpPr>
          <p:nvPr>
            <p:ph type="body" idx="13"/>
          </p:nvPr>
        </p:nvSpPr>
        <p:spPr/>
        <p:txBody>
          <a:bodyPr/>
          <a:lstStyle/>
          <a:p>
            <a:r>
              <a:rPr lang="en-US" dirty="0"/>
              <a:t>Leaves of Absence</a:t>
            </a:r>
          </a:p>
        </p:txBody>
      </p:sp>
    </p:spTree>
    <p:extLst>
      <p:ext uri="{BB962C8B-B14F-4D97-AF65-F5344CB8AC3E}">
        <p14:creationId xmlns:p14="http://schemas.microsoft.com/office/powerpoint/2010/main" val="7611509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p:txBody>
          <a:bodyPr/>
          <a:lstStyle/>
          <a:p>
            <a:pPr marL="457200" indent="-457200">
              <a:buFont typeface="Arial" panose="020B0604020202020204" pitchFamily="34" charset="0"/>
              <a:buChar char="•"/>
            </a:pPr>
            <a:r>
              <a:rPr lang="en-US" dirty="0">
                <a:solidFill>
                  <a:schemeClr val="tx1"/>
                </a:solidFill>
              </a:rPr>
              <a:t>Deadlines &amp; required </a:t>
            </a:r>
            <a:r>
              <a:rPr lang="en-US" dirty="0" smtClean="0">
                <a:solidFill>
                  <a:schemeClr val="tx1"/>
                </a:solidFill>
              </a:rPr>
              <a:t>documents:</a:t>
            </a:r>
          </a:p>
          <a:p>
            <a:pPr marL="1143000" lvl="1" indent="-457200"/>
            <a:r>
              <a:rPr lang="en-US" dirty="0" smtClean="0">
                <a:solidFill>
                  <a:schemeClr val="tx1"/>
                </a:solidFill>
              </a:rPr>
              <a:t>May 31-submit materials</a:t>
            </a:r>
          </a:p>
          <a:p>
            <a:pPr marL="1143000" lvl="1" indent="-457200"/>
            <a:r>
              <a:rPr lang="en-US" dirty="0" smtClean="0">
                <a:solidFill>
                  <a:schemeClr val="tx1"/>
                </a:solidFill>
              </a:rPr>
              <a:t>Read solicitation email</a:t>
            </a:r>
          </a:p>
          <a:p>
            <a:pPr marL="457200" indent="-457200">
              <a:buFont typeface="Arial" panose="020B0604020202020204" pitchFamily="34" charset="0"/>
              <a:buChar char="•"/>
            </a:pPr>
            <a:r>
              <a:rPr lang="en-US" dirty="0" smtClean="0">
                <a:solidFill>
                  <a:schemeClr val="tx1"/>
                </a:solidFill>
              </a:rPr>
              <a:t>What </a:t>
            </a:r>
            <a:r>
              <a:rPr lang="en-US" dirty="0">
                <a:solidFill>
                  <a:schemeClr val="tx1"/>
                </a:solidFill>
              </a:rPr>
              <a:t>to expect in your first </a:t>
            </a:r>
            <a:r>
              <a:rPr lang="en-US" dirty="0" smtClean="0">
                <a:solidFill>
                  <a:schemeClr val="tx1"/>
                </a:solidFill>
              </a:rPr>
              <a:t>review</a:t>
            </a:r>
          </a:p>
          <a:p>
            <a:pPr marL="1143000" lvl="1" indent="-457200"/>
            <a:r>
              <a:rPr lang="en-US" dirty="0" smtClean="0">
                <a:solidFill>
                  <a:schemeClr val="tx1"/>
                </a:solidFill>
              </a:rPr>
              <a:t>Follow instructions, be responsive, understand the review process</a:t>
            </a:r>
          </a:p>
          <a:p>
            <a:pPr marL="457200" indent="-457200">
              <a:buFont typeface="Arial" panose="020B0604020202020204" pitchFamily="34" charset="0"/>
              <a:buChar char="•"/>
            </a:pPr>
            <a:r>
              <a:rPr lang="en-US" dirty="0" smtClean="0">
                <a:solidFill>
                  <a:schemeClr val="tx1"/>
                </a:solidFill>
              </a:rPr>
              <a:t>Resources </a:t>
            </a:r>
            <a:r>
              <a:rPr lang="en-US" dirty="0">
                <a:solidFill>
                  <a:schemeClr val="tx1"/>
                </a:solidFill>
              </a:rPr>
              <a:t>and </a:t>
            </a:r>
            <a:r>
              <a:rPr lang="en-US" dirty="0" smtClean="0">
                <a:solidFill>
                  <a:schemeClr val="tx1"/>
                </a:solidFill>
              </a:rPr>
              <a:t>Contacts</a:t>
            </a:r>
          </a:p>
          <a:p>
            <a:pPr marL="1143000" lvl="1" indent="-457200"/>
            <a:r>
              <a:rPr lang="en-US" dirty="0" smtClean="0">
                <a:solidFill>
                  <a:schemeClr val="tx1"/>
                </a:solidFill>
              </a:rPr>
              <a:t>Policy, slides, templates, staff support</a:t>
            </a:r>
            <a:endParaRPr lang="en-US" dirty="0">
              <a:solidFill>
                <a:schemeClr val="tx1"/>
              </a:solidFill>
            </a:endParaRPr>
          </a:p>
          <a:p>
            <a:endParaRPr lang="en-US" dirty="0">
              <a:solidFill>
                <a:schemeClr val="tx1"/>
              </a:solidFill>
            </a:endParaRPr>
          </a:p>
        </p:txBody>
      </p:sp>
      <p:sp>
        <p:nvSpPr>
          <p:cNvPr id="3" name="Text Placeholder 2"/>
          <p:cNvSpPr>
            <a:spLocks noGrp="1"/>
          </p:cNvSpPr>
          <p:nvPr>
            <p:ph type="body" idx="13"/>
          </p:nvPr>
        </p:nvSpPr>
        <p:spPr/>
        <p:txBody>
          <a:bodyPr/>
          <a:lstStyle/>
          <a:p>
            <a:r>
              <a:rPr lang="en-US" dirty="0" smtClean="0"/>
              <a:t>Key Points</a:t>
            </a:r>
            <a:endParaRPr lang="en-US" dirty="0"/>
          </a:p>
        </p:txBody>
      </p:sp>
    </p:spTree>
    <p:extLst>
      <p:ext uri="{BB962C8B-B14F-4D97-AF65-F5344CB8AC3E}">
        <p14:creationId xmlns:p14="http://schemas.microsoft.com/office/powerpoint/2010/main" val="40510166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28650" y="4152900"/>
            <a:ext cx="7886700" cy="1409700"/>
          </a:xfrm>
        </p:spPr>
        <p:txBody>
          <a:bodyPr/>
          <a:lstStyle/>
          <a:p>
            <a:r>
              <a:rPr lang="en-US" dirty="0" smtClean="0"/>
              <a:t>Questions?</a:t>
            </a:r>
            <a:endParaRPr lang="en-US" dirty="0"/>
          </a:p>
        </p:txBody>
      </p:sp>
      <p:sp>
        <p:nvSpPr>
          <p:cNvPr id="3" name="Text Placeholder 2"/>
          <p:cNvSpPr>
            <a:spLocks noGrp="1"/>
          </p:cNvSpPr>
          <p:nvPr>
            <p:ph type="body" sz="quarter" idx="14"/>
          </p:nvPr>
        </p:nvSpPr>
        <p:spPr>
          <a:xfrm>
            <a:off x="628650" y="5676900"/>
            <a:ext cx="8058150" cy="660400"/>
          </a:xfrm>
        </p:spPr>
        <p:txBody>
          <a:bodyPr/>
          <a:lstStyle/>
          <a:p>
            <a:r>
              <a:rPr lang="en-US" b="1" dirty="0" smtClean="0"/>
              <a:t>Cory Davis</a:t>
            </a:r>
            <a:r>
              <a:rPr lang="en-US" dirty="0" smtClean="0"/>
              <a:t>, PhD, Sr. AP Analyst, Office of Research Affairs, ora-ap@ucsd.edu</a:t>
            </a:r>
          </a:p>
          <a:p>
            <a:r>
              <a:rPr lang="en-US" b="1" dirty="0" smtClean="0"/>
              <a:t>Catherine Schumacher</a:t>
            </a:r>
            <a:r>
              <a:rPr lang="en-US" dirty="0" smtClean="0"/>
              <a:t>, ORU AP Analyst, VCR Core Services, oru-academics@ucsd.edu</a:t>
            </a:r>
            <a:endParaRPr lang="en-US" dirty="0"/>
          </a:p>
        </p:txBody>
      </p:sp>
    </p:spTree>
    <p:extLst>
      <p:ext uri="{BB962C8B-B14F-4D97-AF65-F5344CB8AC3E}">
        <p14:creationId xmlns:p14="http://schemas.microsoft.com/office/powerpoint/2010/main" val="33369339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457200" y="1447800"/>
            <a:ext cx="7886700" cy="4089400"/>
          </a:xfrm>
        </p:spPr>
        <p:txBody>
          <a:bodyPr/>
          <a:lstStyle/>
          <a:p>
            <a:r>
              <a:rPr lang="en-US" sz="2000" dirty="0" smtClean="0"/>
              <a:t>Most Academic Researchers (ARs) at </a:t>
            </a:r>
            <a:r>
              <a:rPr lang="en-US" sz="2000" dirty="0" smtClean="0"/>
              <a:t>UC </a:t>
            </a:r>
            <a:r>
              <a:rPr lang="en-US" sz="2000" dirty="0" smtClean="0"/>
              <a:t>are </a:t>
            </a:r>
            <a:r>
              <a:rPr lang="en-US" sz="2000" dirty="0" smtClean="0"/>
              <a:t>represented by the UAW, who negotiates with UC on terms and condition of employment. </a:t>
            </a:r>
            <a:r>
              <a:rPr lang="en-US" sz="2000" dirty="0" smtClean="0"/>
              <a:t>Titles include:</a:t>
            </a:r>
            <a:r>
              <a:rPr lang="en-US" sz="1400" dirty="0">
                <a:solidFill>
                  <a:srgbClr val="000000"/>
                </a:solidFill>
                <a:latin typeface="Arial" panose="020B0604020202020204" pitchFamily="34" charset="0"/>
              </a:rPr>
              <a:t>	</a:t>
            </a:r>
          </a:p>
          <a:p>
            <a:r>
              <a:rPr lang="en-US" sz="1400" dirty="0">
                <a:solidFill>
                  <a:srgbClr val="000000"/>
                </a:solidFill>
                <a:latin typeface="Arial" panose="020B0604020202020204" pitchFamily="34" charset="0"/>
              </a:rPr>
              <a:t>		</a:t>
            </a:r>
          </a:p>
          <a:p>
            <a:r>
              <a:rPr lang="en-US" sz="1400" dirty="0">
                <a:solidFill>
                  <a:srgbClr val="000000"/>
                </a:solidFill>
                <a:latin typeface="Arial" panose="020B0604020202020204" pitchFamily="34" charset="0"/>
              </a:rPr>
              <a:t>	</a:t>
            </a:r>
          </a:p>
          <a:p>
            <a:r>
              <a:rPr lang="en-US" sz="1400" dirty="0">
                <a:solidFill>
                  <a:srgbClr val="000000"/>
                </a:solidFill>
                <a:latin typeface="Arial" panose="020B0604020202020204" pitchFamily="34" charset="0"/>
              </a:rPr>
              <a:t>	</a:t>
            </a:r>
          </a:p>
          <a:p>
            <a:r>
              <a:rPr lang="en-US" sz="1400" dirty="0">
                <a:solidFill>
                  <a:srgbClr val="000000"/>
                </a:solidFill>
                <a:latin typeface="Arial" panose="020B0604020202020204" pitchFamily="34" charset="0"/>
              </a:rPr>
              <a:t>	</a:t>
            </a:r>
          </a:p>
          <a:p>
            <a:endParaRPr lang="en-US" sz="1400" dirty="0" smtClean="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	</a:t>
            </a:r>
          </a:p>
          <a:p>
            <a:endParaRPr lang="en-US" sz="2000" dirty="0" smtClean="0"/>
          </a:p>
        </p:txBody>
      </p:sp>
      <p:sp>
        <p:nvSpPr>
          <p:cNvPr id="3" name="Text Placeholder 2"/>
          <p:cNvSpPr>
            <a:spLocks noGrp="1"/>
          </p:cNvSpPr>
          <p:nvPr>
            <p:ph type="body" idx="13"/>
          </p:nvPr>
        </p:nvSpPr>
        <p:spPr/>
        <p:txBody>
          <a:bodyPr/>
          <a:lstStyle/>
          <a:p>
            <a:r>
              <a:rPr lang="en-US" dirty="0" smtClean="0"/>
              <a:t>Represented Title Codes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40917378"/>
              </p:ext>
            </p:extLst>
          </p:nvPr>
        </p:nvGraphicFramePr>
        <p:xfrm>
          <a:off x="257175" y="2209800"/>
          <a:ext cx="8629650" cy="4321638"/>
        </p:xfrm>
        <a:graphic>
          <a:graphicData uri="http://schemas.openxmlformats.org/drawingml/2006/table">
            <a:tbl>
              <a:tblPr firstRow="1" bandRow="1">
                <a:tableStyleId>{5C22544A-7EE6-4342-B048-85BDC9FD1C3A}</a:tableStyleId>
              </a:tblPr>
              <a:tblGrid>
                <a:gridCol w="612926">
                  <a:extLst>
                    <a:ext uri="{9D8B030D-6E8A-4147-A177-3AD203B41FA5}">
                      <a16:colId xmlns:a16="http://schemas.microsoft.com/office/drawing/2014/main" val="2279139793"/>
                    </a:ext>
                  </a:extLst>
                </a:gridCol>
                <a:gridCol w="1495676">
                  <a:extLst>
                    <a:ext uri="{9D8B030D-6E8A-4147-A177-3AD203B41FA5}">
                      <a16:colId xmlns:a16="http://schemas.microsoft.com/office/drawing/2014/main" val="2387222377"/>
                    </a:ext>
                  </a:extLst>
                </a:gridCol>
                <a:gridCol w="624771">
                  <a:extLst>
                    <a:ext uri="{9D8B030D-6E8A-4147-A177-3AD203B41FA5}">
                      <a16:colId xmlns:a16="http://schemas.microsoft.com/office/drawing/2014/main" val="2422977268"/>
                    </a:ext>
                  </a:extLst>
                </a:gridCol>
                <a:gridCol w="1425259">
                  <a:extLst>
                    <a:ext uri="{9D8B030D-6E8A-4147-A177-3AD203B41FA5}">
                      <a16:colId xmlns:a16="http://schemas.microsoft.com/office/drawing/2014/main" val="895357735"/>
                    </a:ext>
                  </a:extLst>
                </a:gridCol>
                <a:gridCol w="527151">
                  <a:extLst>
                    <a:ext uri="{9D8B030D-6E8A-4147-A177-3AD203B41FA5}">
                      <a16:colId xmlns:a16="http://schemas.microsoft.com/office/drawing/2014/main" val="3200784983"/>
                    </a:ext>
                  </a:extLst>
                </a:gridCol>
                <a:gridCol w="1659548">
                  <a:extLst>
                    <a:ext uri="{9D8B030D-6E8A-4147-A177-3AD203B41FA5}">
                      <a16:colId xmlns:a16="http://schemas.microsoft.com/office/drawing/2014/main" val="2310221633"/>
                    </a:ext>
                  </a:extLst>
                </a:gridCol>
                <a:gridCol w="546675">
                  <a:extLst>
                    <a:ext uri="{9D8B030D-6E8A-4147-A177-3AD203B41FA5}">
                      <a16:colId xmlns:a16="http://schemas.microsoft.com/office/drawing/2014/main" val="1997242314"/>
                    </a:ext>
                  </a:extLst>
                </a:gridCol>
                <a:gridCol w="1737644">
                  <a:extLst>
                    <a:ext uri="{9D8B030D-6E8A-4147-A177-3AD203B41FA5}">
                      <a16:colId xmlns:a16="http://schemas.microsoft.com/office/drawing/2014/main" val="631459456"/>
                    </a:ext>
                  </a:extLst>
                </a:gridCol>
              </a:tblGrid>
              <a:tr h="685119">
                <a:tc>
                  <a:txBody>
                    <a:bodyPr/>
                    <a:lstStyle/>
                    <a:p>
                      <a:r>
                        <a:rPr lang="en-US" sz="1200" b="0" dirty="0" smtClean="0">
                          <a:latin typeface="+mn-lt"/>
                        </a:rPr>
                        <a:t>Title Code</a:t>
                      </a:r>
                      <a:endParaRPr lang="en-US" sz="1200" b="0" dirty="0">
                        <a:latin typeface="+mn-lt"/>
                      </a:endParaRPr>
                    </a:p>
                  </a:txBody>
                  <a:tcPr/>
                </a:tc>
                <a:tc>
                  <a:txBody>
                    <a:bodyPr/>
                    <a:lstStyle/>
                    <a:p>
                      <a:r>
                        <a:rPr lang="en-US" sz="1200" b="0" dirty="0" smtClean="0">
                          <a:latin typeface="+mn-lt"/>
                        </a:rPr>
                        <a:t>Title Name</a:t>
                      </a:r>
                      <a:endParaRPr lang="en-US" sz="12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Title Code</a:t>
                      </a:r>
                    </a:p>
                    <a:p>
                      <a:endParaRPr lang="en-US" sz="12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Title Name</a:t>
                      </a:r>
                    </a:p>
                    <a:p>
                      <a:endParaRPr lang="en-US" sz="1200" b="0" dirty="0">
                        <a:latin typeface="+mn-lt"/>
                      </a:endParaRPr>
                    </a:p>
                  </a:txBody>
                  <a:tcPr/>
                </a:tc>
                <a:tc>
                  <a:txBody>
                    <a:bodyPr/>
                    <a:lstStyle/>
                    <a:p>
                      <a:r>
                        <a:rPr lang="en-US" sz="1200" b="0" dirty="0" smtClean="0">
                          <a:latin typeface="+mn-lt"/>
                        </a:rPr>
                        <a:t>Title Code</a:t>
                      </a:r>
                      <a:endParaRPr lang="en-US" sz="1200" b="0" dirty="0">
                        <a:latin typeface="+mn-lt"/>
                      </a:endParaRPr>
                    </a:p>
                  </a:txBody>
                  <a:tcPr/>
                </a:tc>
                <a:tc>
                  <a:txBody>
                    <a:bodyPr/>
                    <a:lstStyle/>
                    <a:p>
                      <a:r>
                        <a:rPr lang="en-US" sz="1200" b="0" dirty="0" smtClean="0">
                          <a:latin typeface="+mn-lt"/>
                        </a:rPr>
                        <a:t>Title Name</a:t>
                      </a:r>
                      <a:endParaRPr lang="en-US" sz="1200" b="0" dirty="0">
                        <a:latin typeface="+mn-lt"/>
                      </a:endParaRPr>
                    </a:p>
                  </a:txBody>
                  <a:tcPr/>
                </a:tc>
                <a:tc>
                  <a:txBody>
                    <a:bodyPr/>
                    <a:lstStyle/>
                    <a:p>
                      <a:r>
                        <a:rPr lang="en-US" sz="1200" b="0" dirty="0" smtClean="0">
                          <a:latin typeface="+mn-lt"/>
                        </a:rPr>
                        <a:t>Title Code</a:t>
                      </a:r>
                      <a:endParaRPr lang="en-US" sz="1200" b="0" dirty="0">
                        <a:latin typeface="+mn-lt"/>
                      </a:endParaRPr>
                    </a:p>
                  </a:txBody>
                  <a:tcPr/>
                </a:tc>
                <a:tc>
                  <a:txBody>
                    <a:bodyPr/>
                    <a:lstStyle/>
                    <a:p>
                      <a:r>
                        <a:rPr lang="en-US" sz="1200" b="0" dirty="0" smtClean="0">
                          <a:latin typeface="+mn-lt"/>
                        </a:rPr>
                        <a:t>Title Name</a:t>
                      </a:r>
                      <a:endParaRPr lang="en-US" sz="1200" b="0" dirty="0">
                        <a:latin typeface="+mn-lt"/>
                      </a:endParaRPr>
                    </a:p>
                  </a:txBody>
                  <a:tcPr/>
                </a:tc>
                <a:extLst>
                  <a:ext uri="{0D108BD9-81ED-4DB2-BD59-A6C34878D82A}">
                    <a16:rowId xmlns:a16="http://schemas.microsoft.com/office/drawing/2014/main" val="1145985754"/>
                  </a:ext>
                </a:extLst>
              </a:tr>
              <a:tr h="350608">
                <a:tc>
                  <a:txBody>
                    <a:bodyPr/>
                    <a:lstStyle/>
                    <a:p>
                      <a:r>
                        <a:rPr lang="en-US" sz="1200" b="0" dirty="0" smtClean="0">
                          <a:latin typeface="+mn-lt"/>
                        </a:rPr>
                        <a:t>1987</a:t>
                      </a:r>
                      <a:endParaRPr lang="en-US" sz="1200" b="0" dirty="0">
                        <a:latin typeface="+mn-lt"/>
                      </a:endParaRPr>
                    </a:p>
                  </a:txBody>
                  <a:tcPr/>
                </a:tc>
                <a:tc>
                  <a:txBody>
                    <a:bodyPr/>
                    <a:lstStyle/>
                    <a:p>
                      <a:r>
                        <a:rPr lang="en-US" sz="1200" b="0" dirty="0" smtClean="0">
                          <a:solidFill>
                            <a:srgbClr val="000000"/>
                          </a:solidFill>
                          <a:latin typeface="+mn-lt"/>
                        </a:rPr>
                        <a:t>RES-FY-B/E/E </a:t>
                      </a:r>
                      <a:endParaRPr lang="en-US" sz="1200" b="0" dirty="0">
                        <a:latin typeface="+mn-lt"/>
                      </a:endParaRPr>
                    </a:p>
                  </a:txBody>
                  <a:tcPr/>
                </a:tc>
                <a:tc>
                  <a:txBody>
                    <a:bodyPr/>
                    <a:lstStyle/>
                    <a:p>
                      <a:r>
                        <a:rPr lang="en-US" sz="1200" b="0" dirty="0" smtClean="0">
                          <a:latin typeface="+mn-lt"/>
                        </a:rPr>
                        <a:t>3190</a:t>
                      </a:r>
                      <a:endParaRPr lang="en-US" sz="1200" b="0" dirty="0">
                        <a:latin typeface="+mn-lt"/>
                      </a:endParaRPr>
                    </a:p>
                  </a:txBody>
                  <a:tcPr/>
                </a:tc>
                <a:tc>
                  <a:txBody>
                    <a:bodyPr/>
                    <a:lstStyle/>
                    <a:p>
                      <a:r>
                        <a:rPr lang="en-US" sz="1200" b="1" dirty="0" smtClean="0">
                          <a:solidFill>
                            <a:srgbClr val="000000"/>
                          </a:solidFill>
                          <a:latin typeface="+mn-lt"/>
                        </a:rPr>
                        <a:t>ASST RES-FY NEX </a:t>
                      </a:r>
                      <a:endParaRPr lang="en-US" sz="1200" b="0" dirty="0">
                        <a:latin typeface="+mn-lt"/>
                      </a:endParaRPr>
                    </a:p>
                  </a:txBody>
                  <a:tcPr/>
                </a:tc>
                <a:tc>
                  <a:txBody>
                    <a:bodyPr/>
                    <a:lstStyle/>
                    <a:p>
                      <a:r>
                        <a:rPr lang="en-US" sz="1200" b="0" dirty="0" smtClean="0">
                          <a:latin typeface="+mn-lt"/>
                        </a:rPr>
                        <a:t>3320</a:t>
                      </a:r>
                      <a:endParaRPr lang="en-US" sz="1200" b="0" dirty="0">
                        <a:latin typeface="+mn-lt"/>
                      </a:endParaRPr>
                    </a:p>
                  </a:txBody>
                  <a:tcPr/>
                </a:tc>
                <a:tc>
                  <a:txBody>
                    <a:bodyPr/>
                    <a:lstStyle/>
                    <a:p>
                      <a:r>
                        <a:rPr lang="en-US" sz="1200" b="1" dirty="0" smtClean="0">
                          <a:solidFill>
                            <a:srgbClr val="000000"/>
                          </a:solidFill>
                          <a:latin typeface="+mn-lt"/>
                        </a:rPr>
                        <a:t>ASST SPECIALIST </a:t>
                      </a:r>
                      <a:endParaRPr lang="en-US" sz="1200" b="0" dirty="0">
                        <a:latin typeface="+mn-lt"/>
                      </a:endParaRPr>
                    </a:p>
                  </a:txBody>
                  <a:tcPr/>
                </a:tc>
                <a:tc>
                  <a:txBody>
                    <a:bodyPr/>
                    <a:lstStyle/>
                    <a:p>
                      <a:r>
                        <a:rPr lang="en-US" sz="1200" b="0" dirty="0" smtClean="0">
                          <a:latin typeface="+mn-lt"/>
                        </a:rPr>
                        <a:t>3394</a:t>
                      </a:r>
                    </a:p>
                  </a:txBody>
                  <a:tcPr/>
                </a:tc>
                <a:tc>
                  <a:txBody>
                    <a:bodyPr/>
                    <a:lstStyle/>
                    <a:p>
                      <a:r>
                        <a:rPr lang="en-US" sz="1200" b="1" dirty="0" smtClean="0">
                          <a:solidFill>
                            <a:srgbClr val="000000"/>
                          </a:solidFill>
                          <a:latin typeface="+mn-lt"/>
                        </a:rPr>
                        <a:t>ASST PROJ SCIENTIST-FY </a:t>
                      </a:r>
                      <a:endParaRPr lang="en-US" sz="1200" b="0" dirty="0">
                        <a:latin typeface="+mn-lt"/>
                      </a:endParaRPr>
                    </a:p>
                  </a:txBody>
                  <a:tcPr/>
                </a:tc>
                <a:extLst>
                  <a:ext uri="{0D108BD9-81ED-4DB2-BD59-A6C34878D82A}">
                    <a16:rowId xmlns:a16="http://schemas.microsoft.com/office/drawing/2014/main" val="476401928"/>
                  </a:ext>
                </a:extLst>
              </a:tr>
              <a:tr h="443590">
                <a:tc>
                  <a:txBody>
                    <a:bodyPr/>
                    <a:lstStyle/>
                    <a:p>
                      <a:r>
                        <a:rPr lang="en-US" sz="1200" b="0" dirty="0" smtClean="0">
                          <a:latin typeface="+mn-lt"/>
                        </a:rPr>
                        <a:t>1988</a:t>
                      </a:r>
                      <a:endParaRPr lang="en-US" sz="1200" b="0" dirty="0">
                        <a:latin typeface="+mn-lt"/>
                      </a:endParaRPr>
                    </a:p>
                  </a:txBody>
                  <a:tcPr/>
                </a:tc>
                <a:tc>
                  <a:txBody>
                    <a:bodyPr/>
                    <a:lstStyle/>
                    <a:p>
                      <a:r>
                        <a:rPr lang="en-US" sz="1200" b="0" dirty="0" smtClean="0">
                          <a:solidFill>
                            <a:srgbClr val="000000"/>
                          </a:solidFill>
                          <a:latin typeface="+mn-lt"/>
                        </a:rPr>
                        <a:t>ASSOC RES-FY-B/E/E </a:t>
                      </a:r>
                      <a:endParaRPr lang="en-US" sz="1200" b="0" dirty="0">
                        <a:latin typeface="+mn-lt"/>
                      </a:endParaRPr>
                    </a:p>
                  </a:txBody>
                  <a:tcPr/>
                </a:tc>
                <a:tc>
                  <a:txBody>
                    <a:bodyPr/>
                    <a:lstStyle/>
                    <a:p>
                      <a:r>
                        <a:rPr lang="en-US" sz="1200" b="0" dirty="0" smtClean="0">
                          <a:latin typeface="+mn-lt"/>
                        </a:rPr>
                        <a:t>3200</a:t>
                      </a:r>
                      <a:endParaRPr lang="en-US" sz="1200" b="0" dirty="0">
                        <a:latin typeface="+mn-lt"/>
                      </a:endParaRPr>
                    </a:p>
                  </a:txBody>
                  <a:tcPr/>
                </a:tc>
                <a:tc>
                  <a:txBody>
                    <a:bodyPr/>
                    <a:lstStyle/>
                    <a:p>
                      <a:r>
                        <a:rPr lang="en-US" sz="1200" b="1" dirty="0" smtClean="0">
                          <a:solidFill>
                            <a:srgbClr val="000000"/>
                          </a:solidFill>
                          <a:latin typeface="+mn-lt"/>
                        </a:rPr>
                        <a:t>RES-FY</a:t>
                      </a:r>
                      <a:endParaRPr lang="en-US" sz="1200" b="0" dirty="0">
                        <a:latin typeface="+mn-lt"/>
                      </a:endParaRPr>
                    </a:p>
                  </a:txBody>
                  <a:tcPr/>
                </a:tc>
                <a:tc>
                  <a:txBody>
                    <a:bodyPr/>
                    <a:lstStyle/>
                    <a:p>
                      <a:r>
                        <a:rPr lang="en-US" sz="1200" b="0" dirty="0" smtClean="0">
                          <a:latin typeface="+mn-lt"/>
                        </a:rPr>
                        <a:t>3321</a:t>
                      </a:r>
                      <a:endParaRPr lang="en-US" sz="1200" b="0" dirty="0">
                        <a:latin typeface="+mn-lt"/>
                      </a:endParaRPr>
                    </a:p>
                  </a:txBody>
                  <a:tcPr/>
                </a:tc>
                <a:tc>
                  <a:txBody>
                    <a:bodyPr/>
                    <a:lstStyle/>
                    <a:p>
                      <a:r>
                        <a:rPr lang="en-US" sz="1200" b="1" dirty="0" smtClean="0">
                          <a:solidFill>
                            <a:srgbClr val="000000"/>
                          </a:solidFill>
                          <a:latin typeface="+mn-lt"/>
                        </a:rPr>
                        <a:t>ASST SPECIALIST NEX </a:t>
                      </a:r>
                      <a:endParaRPr lang="en-US" sz="1200" b="0" dirty="0">
                        <a:latin typeface="+mn-lt"/>
                      </a:endParaRPr>
                    </a:p>
                  </a:txBody>
                  <a:tcPr/>
                </a:tc>
                <a:tc>
                  <a:txBody>
                    <a:bodyPr/>
                    <a:lstStyle/>
                    <a:p>
                      <a:r>
                        <a:rPr lang="en-US" sz="1200" b="0" dirty="0" smtClean="0">
                          <a:latin typeface="+mn-lt"/>
                        </a:rPr>
                        <a:t>3395</a:t>
                      </a:r>
                      <a:endParaRPr lang="en-US" sz="1200" b="0" dirty="0">
                        <a:latin typeface="+mn-lt"/>
                      </a:endParaRPr>
                    </a:p>
                  </a:txBody>
                  <a:tcPr/>
                </a:tc>
                <a:tc>
                  <a:txBody>
                    <a:bodyPr/>
                    <a:lstStyle/>
                    <a:p>
                      <a:r>
                        <a:rPr lang="en-US" sz="1200" b="1" dirty="0" smtClean="0">
                          <a:solidFill>
                            <a:srgbClr val="000000"/>
                          </a:solidFill>
                          <a:latin typeface="+mn-lt"/>
                        </a:rPr>
                        <a:t>ASST PROJ SCIENTIST-FY-B/E/E</a:t>
                      </a:r>
                      <a:endParaRPr lang="en-US" sz="1200" b="0" dirty="0">
                        <a:latin typeface="+mn-lt"/>
                      </a:endParaRPr>
                    </a:p>
                  </a:txBody>
                  <a:tcPr/>
                </a:tc>
                <a:extLst>
                  <a:ext uri="{0D108BD9-81ED-4DB2-BD59-A6C34878D82A}">
                    <a16:rowId xmlns:a16="http://schemas.microsoft.com/office/drawing/2014/main" val="3635247515"/>
                  </a:ext>
                </a:extLst>
              </a:tr>
              <a:tr h="350608">
                <a:tc>
                  <a:txBody>
                    <a:bodyPr/>
                    <a:lstStyle/>
                    <a:p>
                      <a:r>
                        <a:rPr lang="en-US" sz="1200" b="0" dirty="0" smtClean="0">
                          <a:latin typeface="+mn-lt"/>
                        </a:rPr>
                        <a:t>1989</a:t>
                      </a:r>
                      <a:endParaRPr lang="en-US" sz="1200" b="0" dirty="0">
                        <a:latin typeface="+mn-lt"/>
                      </a:endParaRPr>
                    </a:p>
                  </a:txBody>
                  <a:tcPr/>
                </a:tc>
                <a:tc>
                  <a:txBody>
                    <a:bodyPr/>
                    <a:lstStyle/>
                    <a:p>
                      <a:r>
                        <a:rPr lang="en-US" sz="1200" b="1" dirty="0" smtClean="0">
                          <a:solidFill>
                            <a:srgbClr val="000000"/>
                          </a:solidFill>
                          <a:latin typeface="+mn-lt"/>
                        </a:rPr>
                        <a:t>ASST RES-FY-B/E/E</a:t>
                      </a:r>
                      <a:endParaRPr lang="en-US" sz="1200" b="0" dirty="0">
                        <a:latin typeface="+mn-lt"/>
                      </a:endParaRPr>
                    </a:p>
                  </a:txBody>
                  <a:tcPr/>
                </a:tc>
                <a:tc>
                  <a:txBody>
                    <a:bodyPr/>
                    <a:lstStyle/>
                    <a:p>
                      <a:r>
                        <a:rPr lang="en-US" sz="1200" b="0" dirty="0" smtClean="0">
                          <a:latin typeface="+mn-lt"/>
                        </a:rPr>
                        <a:t>3210</a:t>
                      </a:r>
                    </a:p>
                  </a:txBody>
                  <a:tcPr/>
                </a:tc>
                <a:tc>
                  <a:txBody>
                    <a:bodyPr/>
                    <a:lstStyle/>
                    <a:p>
                      <a:r>
                        <a:rPr lang="en-US" sz="1200" b="1" dirty="0" smtClean="0">
                          <a:solidFill>
                            <a:srgbClr val="000000"/>
                          </a:solidFill>
                          <a:latin typeface="+mn-lt"/>
                        </a:rPr>
                        <a:t>ASSOC RES-FY </a:t>
                      </a:r>
                      <a:endParaRPr lang="en-US" sz="1200" b="0" dirty="0">
                        <a:latin typeface="+mn-lt"/>
                      </a:endParaRPr>
                    </a:p>
                  </a:txBody>
                  <a:tcPr/>
                </a:tc>
                <a:tc>
                  <a:txBody>
                    <a:bodyPr/>
                    <a:lstStyle/>
                    <a:p>
                      <a:r>
                        <a:rPr lang="en-US" sz="1200" b="0" dirty="0" smtClean="0">
                          <a:latin typeface="+mn-lt"/>
                        </a:rPr>
                        <a:t>3329</a:t>
                      </a:r>
                      <a:endParaRPr lang="en-US" sz="1200" b="0" dirty="0">
                        <a:latin typeface="+mn-lt"/>
                      </a:endParaRPr>
                    </a:p>
                  </a:txBody>
                  <a:tcPr/>
                </a:tc>
                <a:tc>
                  <a:txBody>
                    <a:bodyPr/>
                    <a:lstStyle/>
                    <a:p>
                      <a:r>
                        <a:rPr lang="en-US" sz="1200" b="1" dirty="0" smtClean="0">
                          <a:solidFill>
                            <a:srgbClr val="000000"/>
                          </a:solidFill>
                          <a:latin typeface="+mn-lt"/>
                        </a:rPr>
                        <a:t>JR SPECIALIST NEX </a:t>
                      </a:r>
                      <a:endParaRPr lang="en-US" sz="1200" b="0" dirty="0">
                        <a:latin typeface="+mn-lt"/>
                      </a:endParaRPr>
                    </a:p>
                  </a:txBody>
                  <a:tcPr/>
                </a:tc>
                <a:tc>
                  <a:txBody>
                    <a:bodyPr/>
                    <a:lstStyle/>
                    <a:p>
                      <a:r>
                        <a:rPr lang="en-US" sz="1200" b="0" dirty="0" smtClean="0">
                          <a:latin typeface="+mn-lt"/>
                        </a:rPr>
                        <a:t>3490</a:t>
                      </a:r>
                      <a:endParaRPr lang="en-US" sz="1200" b="0" dirty="0">
                        <a:latin typeface="+mn-lt"/>
                      </a:endParaRPr>
                    </a:p>
                  </a:txBody>
                  <a:tcPr/>
                </a:tc>
                <a:tc>
                  <a:txBody>
                    <a:bodyPr/>
                    <a:lstStyle/>
                    <a:p>
                      <a:r>
                        <a:rPr lang="en-US" sz="1200" b="1" dirty="0" smtClean="0">
                          <a:solidFill>
                            <a:srgbClr val="000000"/>
                          </a:solidFill>
                          <a:latin typeface="+mn-lt"/>
                        </a:rPr>
                        <a:t>PROJ SCIENTIST-FY NEX </a:t>
                      </a:r>
                      <a:endParaRPr lang="en-US" sz="1200" b="0" dirty="0">
                        <a:latin typeface="+mn-lt"/>
                      </a:endParaRPr>
                    </a:p>
                  </a:txBody>
                  <a:tcPr/>
                </a:tc>
                <a:extLst>
                  <a:ext uri="{0D108BD9-81ED-4DB2-BD59-A6C34878D82A}">
                    <a16:rowId xmlns:a16="http://schemas.microsoft.com/office/drawing/2014/main" val="858031562"/>
                  </a:ext>
                </a:extLst>
              </a:tr>
              <a:tr h="443590">
                <a:tc>
                  <a:txBody>
                    <a:bodyPr/>
                    <a:lstStyle/>
                    <a:p>
                      <a:r>
                        <a:rPr lang="en-US" sz="1200" b="0" dirty="0" smtClean="0">
                          <a:latin typeface="+mn-lt"/>
                        </a:rPr>
                        <a:t>1997</a:t>
                      </a:r>
                      <a:endParaRPr lang="en-US" sz="1200" b="0" dirty="0">
                        <a:latin typeface="+mn-lt"/>
                      </a:endParaRPr>
                    </a:p>
                  </a:txBody>
                  <a:tcPr/>
                </a:tc>
                <a:tc>
                  <a:txBody>
                    <a:bodyPr/>
                    <a:lstStyle/>
                    <a:p>
                      <a:r>
                        <a:rPr lang="en-US" sz="1200" b="1" dirty="0" smtClean="0">
                          <a:solidFill>
                            <a:srgbClr val="000000"/>
                          </a:solidFill>
                          <a:latin typeface="+mn-lt"/>
                        </a:rPr>
                        <a:t>RES-FY-B/E/E NEX</a:t>
                      </a:r>
                      <a:endParaRPr lang="en-US" sz="1200" b="0" dirty="0">
                        <a:latin typeface="+mn-lt"/>
                      </a:endParaRPr>
                    </a:p>
                  </a:txBody>
                  <a:tcPr/>
                </a:tc>
                <a:tc>
                  <a:txBody>
                    <a:bodyPr/>
                    <a:lstStyle/>
                    <a:p>
                      <a:r>
                        <a:rPr lang="en-US" sz="1200" b="0" dirty="0" smtClean="0">
                          <a:latin typeface="+mn-lt"/>
                        </a:rPr>
                        <a:t>3220</a:t>
                      </a:r>
                      <a:endParaRPr lang="en-US" sz="1200" b="0" dirty="0">
                        <a:latin typeface="+mn-lt"/>
                      </a:endParaRPr>
                    </a:p>
                  </a:txBody>
                  <a:tcPr/>
                </a:tc>
                <a:tc>
                  <a:txBody>
                    <a:bodyPr/>
                    <a:lstStyle/>
                    <a:p>
                      <a:r>
                        <a:rPr lang="en-US" sz="1200" b="1" dirty="0" smtClean="0">
                          <a:solidFill>
                            <a:srgbClr val="000000"/>
                          </a:solidFill>
                          <a:latin typeface="+mn-lt"/>
                        </a:rPr>
                        <a:t>ASST RES-FY </a:t>
                      </a:r>
                      <a:endParaRPr lang="en-US" sz="1200" b="0" dirty="0">
                        <a:latin typeface="+mn-lt"/>
                      </a:endParaRPr>
                    </a:p>
                  </a:txBody>
                  <a:tcPr/>
                </a:tc>
                <a:tc>
                  <a:txBody>
                    <a:bodyPr/>
                    <a:lstStyle/>
                    <a:p>
                      <a:r>
                        <a:rPr lang="en-US" sz="1200" b="0" dirty="0" smtClean="0">
                          <a:latin typeface="+mn-lt"/>
                        </a:rPr>
                        <a:t>3330</a:t>
                      </a:r>
                      <a:endParaRPr lang="en-US" sz="1200" b="0" dirty="0">
                        <a:latin typeface="+mn-lt"/>
                      </a:endParaRPr>
                    </a:p>
                  </a:txBody>
                  <a:tcPr/>
                </a:tc>
                <a:tc>
                  <a:txBody>
                    <a:bodyPr/>
                    <a:lstStyle/>
                    <a:p>
                      <a:r>
                        <a:rPr lang="en-US" sz="1200" b="1" dirty="0" smtClean="0">
                          <a:solidFill>
                            <a:srgbClr val="000000"/>
                          </a:solidFill>
                          <a:latin typeface="+mn-lt"/>
                        </a:rPr>
                        <a:t>JR SPECIALIST </a:t>
                      </a:r>
                      <a:endParaRPr lang="en-US" sz="1200" b="0" dirty="0">
                        <a:latin typeface="+mn-lt"/>
                      </a:endParaRPr>
                    </a:p>
                  </a:txBody>
                  <a:tcPr/>
                </a:tc>
                <a:tc>
                  <a:txBody>
                    <a:bodyPr/>
                    <a:lstStyle/>
                    <a:p>
                      <a:r>
                        <a:rPr lang="en-US" sz="1200" b="0" dirty="0" smtClean="0">
                          <a:latin typeface="+mn-lt"/>
                        </a:rPr>
                        <a:t>3491</a:t>
                      </a:r>
                      <a:endParaRPr lang="en-US" sz="1200" b="0" dirty="0">
                        <a:latin typeface="+mn-lt"/>
                      </a:endParaRPr>
                    </a:p>
                  </a:txBody>
                  <a:tcPr/>
                </a:tc>
                <a:tc>
                  <a:txBody>
                    <a:bodyPr/>
                    <a:lstStyle/>
                    <a:p>
                      <a:r>
                        <a:rPr lang="en-US" sz="1200" b="1" dirty="0" smtClean="0">
                          <a:solidFill>
                            <a:srgbClr val="000000"/>
                          </a:solidFill>
                          <a:latin typeface="+mn-lt"/>
                        </a:rPr>
                        <a:t>PROJ SCIENTIST-FY-B/E/E NEX </a:t>
                      </a:r>
                      <a:endParaRPr lang="en-US" sz="1200" b="0" dirty="0">
                        <a:latin typeface="+mn-lt"/>
                      </a:endParaRPr>
                    </a:p>
                  </a:txBody>
                  <a:tcPr/>
                </a:tc>
                <a:extLst>
                  <a:ext uri="{0D108BD9-81ED-4DB2-BD59-A6C34878D82A}">
                    <a16:rowId xmlns:a16="http://schemas.microsoft.com/office/drawing/2014/main" val="2982266431"/>
                  </a:ext>
                </a:extLst>
              </a:tr>
              <a:tr h="443590">
                <a:tc>
                  <a:txBody>
                    <a:bodyPr/>
                    <a:lstStyle/>
                    <a:p>
                      <a:r>
                        <a:rPr lang="en-US" sz="1200" b="0" dirty="0" smtClean="0">
                          <a:latin typeface="+mn-lt"/>
                        </a:rPr>
                        <a:t>1998</a:t>
                      </a:r>
                      <a:endParaRPr lang="en-US" sz="1200" b="0" dirty="0">
                        <a:latin typeface="+mn-lt"/>
                      </a:endParaRPr>
                    </a:p>
                  </a:txBody>
                  <a:tcPr/>
                </a:tc>
                <a:tc>
                  <a:txBody>
                    <a:bodyPr/>
                    <a:lstStyle/>
                    <a:p>
                      <a:r>
                        <a:rPr lang="en-US" sz="1200" b="1" dirty="0" smtClean="0">
                          <a:solidFill>
                            <a:srgbClr val="000000"/>
                          </a:solidFill>
                          <a:latin typeface="+mn-lt"/>
                        </a:rPr>
                        <a:t>ASSOC RES-FY-B/E/E NEX </a:t>
                      </a:r>
                    </a:p>
                  </a:txBody>
                  <a:tcPr/>
                </a:tc>
                <a:tc>
                  <a:txBody>
                    <a:bodyPr/>
                    <a:lstStyle/>
                    <a:p>
                      <a:r>
                        <a:rPr lang="en-US" sz="1200" b="0" dirty="0" smtClean="0">
                          <a:latin typeface="+mn-lt"/>
                        </a:rPr>
                        <a:t>3300</a:t>
                      </a:r>
                      <a:endParaRPr lang="en-US" sz="1200" b="0" dirty="0">
                        <a:latin typeface="+mn-lt"/>
                      </a:endParaRPr>
                    </a:p>
                  </a:txBody>
                  <a:tcPr/>
                </a:tc>
                <a:tc>
                  <a:txBody>
                    <a:bodyPr/>
                    <a:lstStyle/>
                    <a:p>
                      <a:r>
                        <a:rPr lang="en-US" sz="1200" b="1" dirty="0" smtClean="0">
                          <a:solidFill>
                            <a:srgbClr val="000000"/>
                          </a:solidFill>
                          <a:latin typeface="+mn-lt"/>
                        </a:rPr>
                        <a:t>SPECIALIST </a:t>
                      </a:r>
                      <a:endParaRPr lang="en-US" sz="1200" b="0" dirty="0">
                        <a:latin typeface="+mn-lt"/>
                      </a:endParaRPr>
                    </a:p>
                  </a:txBody>
                  <a:tcPr/>
                </a:tc>
                <a:tc>
                  <a:txBody>
                    <a:bodyPr/>
                    <a:lstStyle/>
                    <a:p>
                      <a:r>
                        <a:rPr lang="en-US" sz="1200" b="0" dirty="0" smtClean="0">
                          <a:latin typeface="+mn-lt"/>
                        </a:rPr>
                        <a:t>3390</a:t>
                      </a:r>
                      <a:endParaRPr lang="en-US" sz="1200" b="0" dirty="0">
                        <a:latin typeface="+mn-lt"/>
                      </a:endParaRPr>
                    </a:p>
                  </a:txBody>
                  <a:tcPr/>
                </a:tc>
                <a:tc>
                  <a:txBody>
                    <a:bodyPr/>
                    <a:lstStyle/>
                    <a:p>
                      <a:r>
                        <a:rPr lang="en-US" sz="1200" b="1" dirty="0" smtClean="0">
                          <a:solidFill>
                            <a:srgbClr val="000000"/>
                          </a:solidFill>
                          <a:latin typeface="+mn-lt"/>
                        </a:rPr>
                        <a:t>PROJ SCIENTIST-FY </a:t>
                      </a:r>
                      <a:endParaRPr lang="en-US" sz="1200" b="0" dirty="0">
                        <a:latin typeface="+mn-lt"/>
                      </a:endParaRPr>
                    </a:p>
                  </a:txBody>
                  <a:tcPr/>
                </a:tc>
                <a:tc>
                  <a:txBody>
                    <a:bodyPr/>
                    <a:lstStyle/>
                    <a:p>
                      <a:r>
                        <a:rPr lang="en-US" sz="1200" b="0" dirty="0" smtClean="0">
                          <a:latin typeface="+mn-lt"/>
                        </a:rPr>
                        <a:t>3492</a:t>
                      </a:r>
                      <a:endParaRPr lang="en-US" sz="1200" b="0" dirty="0">
                        <a:latin typeface="+mn-lt"/>
                      </a:endParaRPr>
                    </a:p>
                  </a:txBody>
                  <a:tcPr/>
                </a:tc>
                <a:tc>
                  <a:txBody>
                    <a:bodyPr/>
                    <a:lstStyle/>
                    <a:p>
                      <a:r>
                        <a:rPr lang="en-US" sz="1200" b="1" dirty="0" smtClean="0">
                          <a:solidFill>
                            <a:srgbClr val="000000"/>
                          </a:solidFill>
                          <a:latin typeface="+mn-lt"/>
                        </a:rPr>
                        <a:t>ASSOC PROJ SCIENTIST-FY NEX </a:t>
                      </a:r>
                      <a:endParaRPr lang="en-US" sz="1200" b="0" dirty="0">
                        <a:latin typeface="+mn-lt"/>
                      </a:endParaRPr>
                    </a:p>
                  </a:txBody>
                  <a:tcPr/>
                </a:tc>
                <a:extLst>
                  <a:ext uri="{0D108BD9-81ED-4DB2-BD59-A6C34878D82A}">
                    <a16:rowId xmlns:a16="http://schemas.microsoft.com/office/drawing/2014/main" val="2943801818"/>
                  </a:ext>
                </a:extLst>
              </a:tr>
              <a:tr h="443590">
                <a:tc>
                  <a:txBody>
                    <a:bodyPr/>
                    <a:lstStyle/>
                    <a:p>
                      <a:r>
                        <a:rPr lang="en-US" sz="1200" b="0" dirty="0" smtClean="0">
                          <a:latin typeface="+mn-lt"/>
                        </a:rPr>
                        <a:t>1999</a:t>
                      </a:r>
                      <a:endParaRPr lang="en-US" sz="1200" b="0" dirty="0">
                        <a:latin typeface="+mn-lt"/>
                      </a:endParaRPr>
                    </a:p>
                  </a:txBody>
                  <a:tcPr/>
                </a:tc>
                <a:tc>
                  <a:txBody>
                    <a:bodyPr/>
                    <a:lstStyle/>
                    <a:p>
                      <a:r>
                        <a:rPr lang="en-US" sz="1200" b="1" dirty="0" smtClean="0">
                          <a:solidFill>
                            <a:srgbClr val="000000"/>
                          </a:solidFill>
                          <a:latin typeface="+mn-lt"/>
                        </a:rPr>
                        <a:t>ASST RES-FY-B/E/E NEX </a:t>
                      </a:r>
                    </a:p>
                  </a:txBody>
                  <a:tcPr/>
                </a:tc>
                <a:tc>
                  <a:txBody>
                    <a:bodyPr/>
                    <a:lstStyle/>
                    <a:p>
                      <a:r>
                        <a:rPr lang="en-US" sz="1200" b="0" dirty="0" smtClean="0">
                          <a:latin typeface="+mn-lt"/>
                        </a:rPr>
                        <a:t>3301</a:t>
                      </a:r>
                      <a:endParaRPr lang="en-US" sz="1200" b="0" dirty="0">
                        <a:latin typeface="+mn-lt"/>
                      </a:endParaRPr>
                    </a:p>
                  </a:txBody>
                  <a:tcPr/>
                </a:tc>
                <a:tc>
                  <a:txBody>
                    <a:bodyPr/>
                    <a:lstStyle/>
                    <a:p>
                      <a:r>
                        <a:rPr lang="en-US" sz="1200" b="1" dirty="0" smtClean="0">
                          <a:solidFill>
                            <a:srgbClr val="000000"/>
                          </a:solidFill>
                          <a:latin typeface="+mn-lt"/>
                        </a:rPr>
                        <a:t>SPECIALIST NEX </a:t>
                      </a:r>
                      <a:endParaRPr lang="en-US" sz="1200" b="0" dirty="0">
                        <a:latin typeface="+mn-lt"/>
                      </a:endParaRPr>
                    </a:p>
                  </a:txBody>
                  <a:tcPr/>
                </a:tc>
                <a:tc>
                  <a:txBody>
                    <a:bodyPr/>
                    <a:lstStyle/>
                    <a:p>
                      <a:r>
                        <a:rPr lang="en-US" sz="1200" dirty="0" smtClean="0">
                          <a:latin typeface="+mn-lt"/>
                        </a:rPr>
                        <a:t>3391</a:t>
                      </a:r>
                      <a:endParaRPr lang="en-US" sz="1200" dirty="0">
                        <a:latin typeface="+mn-lt"/>
                      </a:endParaRPr>
                    </a:p>
                  </a:txBody>
                  <a:tcPr/>
                </a:tc>
                <a:tc>
                  <a:txBody>
                    <a:bodyPr/>
                    <a:lstStyle/>
                    <a:p>
                      <a:r>
                        <a:rPr lang="en-US" sz="1200" b="1" dirty="0" smtClean="0">
                          <a:solidFill>
                            <a:srgbClr val="000000"/>
                          </a:solidFill>
                          <a:latin typeface="+mn-lt"/>
                        </a:rPr>
                        <a:t>PROJ SCIENTIST-FY-B/E/E </a:t>
                      </a:r>
                      <a:endParaRPr lang="en-US" sz="1200" dirty="0">
                        <a:latin typeface="+mn-lt"/>
                      </a:endParaRPr>
                    </a:p>
                  </a:txBody>
                  <a:tcPr/>
                </a:tc>
                <a:tc>
                  <a:txBody>
                    <a:bodyPr/>
                    <a:lstStyle/>
                    <a:p>
                      <a:r>
                        <a:rPr lang="en-US" sz="1200" dirty="0" smtClean="0">
                          <a:latin typeface="+mn-lt"/>
                        </a:rPr>
                        <a:t>3493</a:t>
                      </a:r>
                      <a:endParaRPr lang="en-US" sz="1200" dirty="0">
                        <a:latin typeface="+mn-lt"/>
                      </a:endParaRPr>
                    </a:p>
                  </a:txBody>
                  <a:tcPr/>
                </a:tc>
                <a:tc>
                  <a:txBody>
                    <a:bodyPr/>
                    <a:lstStyle/>
                    <a:p>
                      <a:r>
                        <a:rPr lang="en-US" sz="1200" b="1" dirty="0" smtClean="0">
                          <a:solidFill>
                            <a:srgbClr val="000000"/>
                          </a:solidFill>
                          <a:latin typeface="+mn-lt"/>
                        </a:rPr>
                        <a:t>ASSOC PROJ SCNTST-FY-B/E/E NEX</a:t>
                      </a:r>
                      <a:endParaRPr lang="en-US" sz="1200" dirty="0">
                        <a:latin typeface="+mn-lt"/>
                      </a:endParaRPr>
                    </a:p>
                  </a:txBody>
                  <a:tcPr/>
                </a:tc>
                <a:extLst>
                  <a:ext uri="{0D108BD9-81ED-4DB2-BD59-A6C34878D82A}">
                    <a16:rowId xmlns:a16="http://schemas.microsoft.com/office/drawing/2014/main" val="398542800"/>
                  </a:ext>
                </a:extLst>
              </a:tr>
              <a:tr h="497445">
                <a:tc>
                  <a:txBody>
                    <a:bodyPr/>
                    <a:lstStyle/>
                    <a:p>
                      <a:r>
                        <a:rPr lang="en-US" sz="1200" b="0" dirty="0" smtClean="0">
                          <a:latin typeface="+mn-lt"/>
                        </a:rPr>
                        <a:t>3170</a:t>
                      </a:r>
                      <a:endParaRPr lang="en-US" sz="1200" b="0" dirty="0">
                        <a:latin typeface="+mn-lt"/>
                      </a:endParaRPr>
                    </a:p>
                  </a:txBody>
                  <a:tcPr/>
                </a:tc>
                <a:tc>
                  <a:txBody>
                    <a:bodyPr/>
                    <a:lstStyle/>
                    <a:p>
                      <a:r>
                        <a:rPr lang="en-US" sz="1200" b="1" dirty="0" smtClean="0">
                          <a:solidFill>
                            <a:srgbClr val="000000"/>
                          </a:solidFill>
                          <a:latin typeface="+mn-lt"/>
                        </a:rPr>
                        <a:t>RES-FY NEX </a:t>
                      </a:r>
                    </a:p>
                  </a:txBody>
                  <a:tcPr/>
                </a:tc>
                <a:tc>
                  <a:txBody>
                    <a:bodyPr/>
                    <a:lstStyle/>
                    <a:p>
                      <a:r>
                        <a:rPr lang="en-US" sz="1200" dirty="0" smtClean="0">
                          <a:latin typeface="+mn-lt"/>
                        </a:rPr>
                        <a:t>3310</a:t>
                      </a:r>
                      <a:endParaRPr lang="en-US" sz="1200" dirty="0">
                        <a:latin typeface="+mn-lt"/>
                      </a:endParaRPr>
                    </a:p>
                  </a:txBody>
                  <a:tcPr/>
                </a:tc>
                <a:tc>
                  <a:txBody>
                    <a:bodyPr/>
                    <a:lstStyle/>
                    <a:p>
                      <a:r>
                        <a:rPr lang="en-US" sz="1200" b="1" dirty="0" smtClean="0">
                          <a:solidFill>
                            <a:srgbClr val="000000"/>
                          </a:solidFill>
                          <a:latin typeface="+mn-lt"/>
                        </a:rPr>
                        <a:t>ASSOC SPECIALIST </a:t>
                      </a:r>
                      <a:endParaRPr lang="en-US" sz="1200" b="0" dirty="0">
                        <a:latin typeface="+mn-lt"/>
                      </a:endParaRPr>
                    </a:p>
                  </a:txBody>
                  <a:tcPr/>
                </a:tc>
                <a:tc>
                  <a:txBody>
                    <a:bodyPr/>
                    <a:lstStyle/>
                    <a:p>
                      <a:r>
                        <a:rPr lang="en-US" sz="1200" dirty="0" smtClean="0">
                          <a:latin typeface="+mn-lt"/>
                        </a:rPr>
                        <a:t>3392</a:t>
                      </a:r>
                      <a:endParaRPr lang="en-US" sz="1200" dirty="0">
                        <a:latin typeface="+mn-lt"/>
                      </a:endParaRPr>
                    </a:p>
                  </a:txBody>
                  <a:tcPr/>
                </a:tc>
                <a:tc>
                  <a:txBody>
                    <a:bodyPr/>
                    <a:lstStyle/>
                    <a:p>
                      <a:r>
                        <a:rPr lang="en-US" sz="1200" b="1" dirty="0" smtClean="0">
                          <a:solidFill>
                            <a:srgbClr val="000000"/>
                          </a:solidFill>
                          <a:latin typeface="+mn-lt"/>
                        </a:rPr>
                        <a:t>ASSOC PROJ SCIENTIST-FY </a:t>
                      </a:r>
                      <a:endParaRPr lang="en-US" sz="1200" dirty="0">
                        <a:latin typeface="+mn-lt"/>
                      </a:endParaRPr>
                    </a:p>
                  </a:txBody>
                  <a:tcPr/>
                </a:tc>
                <a:tc>
                  <a:txBody>
                    <a:bodyPr/>
                    <a:lstStyle/>
                    <a:p>
                      <a:r>
                        <a:rPr lang="en-US" sz="1200" dirty="0" smtClean="0">
                          <a:latin typeface="+mn-lt"/>
                        </a:rPr>
                        <a:t>3494</a:t>
                      </a:r>
                      <a:endParaRPr 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dk1"/>
                          </a:solidFill>
                          <a:latin typeface="+mn-lt"/>
                          <a:ea typeface="+mn-ea"/>
                          <a:cs typeface="+mn-cs"/>
                        </a:rPr>
                        <a:t>ASST PROJ SCIENTIST-FY NEX </a:t>
                      </a:r>
                      <a:r>
                        <a:rPr lang="en-US" sz="1200" b="0" i="0" u="none" strike="noStrike" kern="1200" baseline="0" dirty="0" smtClean="0">
                          <a:solidFill>
                            <a:schemeClr val="dk1"/>
                          </a:solidFill>
                          <a:latin typeface="+mn-lt"/>
                          <a:ea typeface="+mn-ea"/>
                          <a:cs typeface="+mn-cs"/>
                        </a:rPr>
                        <a:t>	</a:t>
                      </a:r>
                    </a:p>
                  </a:txBody>
                  <a:tcPr/>
                </a:tc>
                <a:extLst>
                  <a:ext uri="{0D108BD9-81ED-4DB2-BD59-A6C34878D82A}">
                    <a16:rowId xmlns:a16="http://schemas.microsoft.com/office/drawing/2014/main" val="1063047592"/>
                  </a:ext>
                </a:extLst>
              </a:tr>
              <a:tr h="609058">
                <a:tc>
                  <a:txBody>
                    <a:bodyPr/>
                    <a:lstStyle/>
                    <a:p>
                      <a:r>
                        <a:rPr lang="en-US" sz="1200" b="0" dirty="0" smtClean="0">
                          <a:latin typeface="+mn-lt"/>
                        </a:rPr>
                        <a:t>3180</a:t>
                      </a:r>
                      <a:endParaRPr lang="en-US" sz="12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mn-lt"/>
                        </a:rPr>
                        <a:t>ASSOC RES-FY NEX </a:t>
                      </a:r>
                      <a:endParaRPr lang="en-US" sz="1200" b="0" dirty="0" smtClean="0">
                        <a:latin typeface="+mn-lt"/>
                      </a:endParaRPr>
                    </a:p>
                    <a:p>
                      <a:endParaRPr lang="en-US" sz="1200" b="1" dirty="0" smtClean="0">
                        <a:solidFill>
                          <a:srgbClr val="000000"/>
                        </a:solidFill>
                        <a:latin typeface="+mn-lt"/>
                      </a:endParaRPr>
                    </a:p>
                  </a:txBody>
                  <a:tcPr/>
                </a:tc>
                <a:tc>
                  <a:txBody>
                    <a:bodyPr/>
                    <a:lstStyle/>
                    <a:p>
                      <a:r>
                        <a:rPr lang="en-US" sz="1200" b="0" dirty="0" smtClean="0">
                          <a:latin typeface="+mn-lt"/>
                        </a:rPr>
                        <a:t>3311</a:t>
                      </a:r>
                      <a:endParaRPr lang="en-US" sz="1200" b="0" dirty="0">
                        <a:latin typeface="+mn-lt"/>
                      </a:endParaRPr>
                    </a:p>
                  </a:txBody>
                  <a:tcPr/>
                </a:tc>
                <a:tc>
                  <a:txBody>
                    <a:bodyPr/>
                    <a:lstStyle/>
                    <a:p>
                      <a:r>
                        <a:rPr lang="en-US" sz="1200" b="1" dirty="0" smtClean="0">
                          <a:solidFill>
                            <a:srgbClr val="000000"/>
                          </a:solidFill>
                          <a:latin typeface="+mn-lt"/>
                        </a:rPr>
                        <a:t>ASSOC SPECIALIST NEX </a:t>
                      </a:r>
                      <a:endParaRPr lang="en-US" sz="1200" b="0" dirty="0">
                        <a:latin typeface="+mn-lt"/>
                      </a:endParaRPr>
                    </a:p>
                  </a:txBody>
                  <a:tcPr/>
                </a:tc>
                <a:tc>
                  <a:txBody>
                    <a:bodyPr/>
                    <a:lstStyle/>
                    <a:p>
                      <a:r>
                        <a:rPr lang="en-US" sz="1200" b="0" dirty="0" smtClean="0">
                          <a:latin typeface="+mn-lt"/>
                        </a:rPr>
                        <a:t>3393</a:t>
                      </a:r>
                      <a:endParaRPr lang="en-US" sz="1200" b="0" dirty="0">
                        <a:latin typeface="+mn-lt"/>
                      </a:endParaRPr>
                    </a:p>
                  </a:txBody>
                  <a:tcPr/>
                </a:tc>
                <a:tc>
                  <a:txBody>
                    <a:bodyPr/>
                    <a:lstStyle/>
                    <a:p>
                      <a:r>
                        <a:rPr lang="en-US" sz="1200" b="1" dirty="0" smtClean="0">
                          <a:solidFill>
                            <a:srgbClr val="000000"/>
                          </a:solidFill>
                          <a:latin typeface="+mn-lt"/>
                        </a:rPr>
                        <a:t>ASSOC PROJ SCIENTIST-FY-B/E/E </a:t>
                      </a:r>
                      <a:endParaRPr lang="en-US" sz="1200" b="0" dirty="0">
                        <a:latin typeface="+mn-lt"/>
                      </a:endParaRPr>
                    </a:p>
                  </a:txBody>
                  <a:tcPr/>
                </a:tc>
                <a:tc>
                  <a:txBody>
                    <a:bodyPr/>
                    <a:lstStyle/>
                    <a:p>
                      <a:r>
                        <a:rPr lang="en-US" sz="1200" b="0" dirty="0" smtClean="0">
                          <a:latin typeface="+mn-lt"/>
                        </a:rPr>
                        <a:t>3495</a:t>
                      </a:r>
                      <a:endParaRPr lang="en-US" sz="12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dk1"/>
                          </a:solidFill>
                          <a:latin typeface="+mn-lt"/>
                          <a:ea typeface="+mn-ea"/>
                          <a:cs typeface="+mn-cs"/>
                        </a:rPr>
                        <a:t>ASST PROJ SCNTST-FY-B/E/E NEX</a:t>
                      </a:r>
                      <a:endParaRPr lang="en-US" sz="12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val="3397982775"/>
                  </a:ext>
                </a:extLst>
              </a:tr>
            </a:tbl>
          </a:graphicData>
        </a:graphic>
      </p:graphicFrame>
    </p:spTree>
    <p:extLst>
      <p:ext uri="{BB962C8B-B14F-4D97-AF65-F5344CB8AC3E}">
        <p14:creationId xmlns:p14="http://schemas.microsoft.com/office/powerpoint/2010/main" val="36352072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4"/>
          </p:nvPr>
        </p:nvSpPr>
        <p:spPr>
          <a:xfrm>
            <a:off x="628650" y="1866900"/>
            <a:ext cx="7886700" cy="4305300"/>
          </a:xfrm>
        </p:spPr>
        <p:txBody>
          <a:bodyPr/>
          <a:lstStyle/>
          <a:p>
            <a:r>
              <a:rPr lang="en-US" sz="2400" dirty="0" smtClean="0">
                <a:solidFill>
                  <a:schemeClr val="tx1"/>
                </a:solidFill>
                <a:latin typeface="+mn-lt"/>
              </a:rPr>
              <a:t>Represented</a:t>
            </a:r>
            <a:r>
              <a:rPr lang="en-US" sz="2400" dirty="0" smtClean="0">
                <a:solidFill>
                  <a:schemeClr val="tx1"/>
                </a:solidFill>
                <a:latin typeface="+mn-lt"/>
              </a:rPr>
              <a:t>, </a:t>
            </a:r>
            <a:r>
              <a:rPr lang="en-US" sz="2400" dirty="0" smtClean="0">
                <a:solidFill>
                  <a:schemeClr val="tx1"/>
                </a:solidFill>
                <a:latin typeface="+mn-lt"/>
              </a:rPr>
              <a:t>reference CBA for </a:t>
            </a:r>
            <a:r>
              <a:rPr lang="en-US" sz="2400" dirty="0" smtClean="0">
                <a:solidFill>
                  <a:schemeClr val="tx1"/>
                </a:solidFill>
                <a:latin typeface="+mn-lt"/>
              </a:rPr>
              <a:t>the review </a:t>
            </a:r>
            <a:r>
              <a:rPr lang="en-US" sz="2400" dirty="0" smtClean="0">
                <a:solidFill>
                  <a:schemeClr val="tx1"/>
                </a:solidFill>
                <a:latin typeface="+mn-lt"/>
              </a:rPr>
              <a:t>process</a:t>
            </a:r>
            <a:endParaRPr lang="en-US" sz="2400" dirty="0">
              <a:solidFill>
                <a:schemeClr val="tx1"/>
              </a:solidFill>
              <a:latin typeface="+mn-lt"/>
            </a:endParaRPr>
          </a:p>
          <a:p>
            <a:pPr marL="457200" indent="-457200">
              <a:buFont typeface="Arial" panose="020B0604020202020204" pitchFamily="34" charset="0"/>
              <a:buChar char="•"/>
            </a:pPr>
            <a:r>
              <a:rPr lang="en-US" sz="2400" dirty="0" smtClean="0">
                <a:solidFill>
                  <a:schemeClr val="tx1"/>
                </a:solidFill>
              </a:rPr>
              <a:t>Refer </a:t>
            </a:r>
            <a:r>
              <a:rPr lang="en-US" sz="2400" dirty="0">
                <a:solidFill>
                  <a:schemeClr val="tx1"/>
                </a:solidFill>
              </a:rPr>
              <a:t>to the ARU contract for criteria and </a:t>
            </a:r>
            <a:r>
              <a:rPr lang="en-US" sz="2400" dirty="0" smtClean="0">
                <a:solidFill>
                  <a:schemeClr val="tx1"/>
                </a:solidFill>
              </a:rPr>
              <a:t>process</a:t>
            </a:r>
          </a:p>
          <a:p>
            <a:pPr marL="457200" indent="-457200">
              <a:buFont typeface="Arial" panose="020B0604020202020204" pitchFamily="34" charset="0"/>
              <a:buChar char="•"/>
            </a:pPr>
            <a:r>
              <a:rPr lang="en-US" altLang="en-US" sz="2400" u="sng" dirty="0" smtClean="0">
                <a:solidFill>
                  <a:schemeClr val="accent5"/>
                </a:solidFill>
              </a:rPr>
              <a:t>ucnet.universityofcalifornia.edu/labor/bargaining-units/</a:t>
            </a:r>
            <a:r>
              <a:rPr lang="en-US" altLang="en-US" sz="2400" u="sng" dirty="0" err="1" smtClean="0">
                <a:solidFill>
                  <a:schemeClr val="accent5"/>
                </a:solidFill>
              </a:rPr>
              <a:t>ra</a:t>
            </a:r>
            <a:r>
              <a:rPr lang="en-US" altLang="en-US" sz="2400" u="sng" dirty="0" smtClean="0">
                <a:solidFill>
                  <a:schemeClr val="accent5"/>
                </a:solidFill>
              </a:rPr>
              <a:t>/contract.html</a:t>
            </a:r>
            <a:endParaRPr lang="en-US" sz="2400" u="sng" dirty="0">
              <a:solidFill>
                <a:schemeClr val="accent5"/>
              </a:solidFill>
            </a:endParaRPr>
          </a:p>
          <a:p>
            <a:endParaRPr lang="en-US" sz="2400" dirty="0">
              <a:solidFill>
                <a:schemeClr val="tx1"/>
              </a:solidFill>
              <a:latin typeface="+mn-lt"/>
            </a:endParaRPr>
          </a:p>
          <a:p>
            <a:r>
              <a:rPr lang="en-US" sz="2400" dirty="0" smtClean="0">
                <a:solidFill>
                  <a:schemeClr val="tx1"/>
                </a:solidFill>
                <a:latin typeface="+mn-lt"/>
              </a:rPr>
              <a:t>Non-Represented, reference APM/PPM 230 for review process</a:t>
            </a:r>
          </a:p>
          <a:p>
            <a:pPr marL="342900" lvl="1" indent="-342900">
              <a:spcBef>
                <a:spcPts val="1200"/>
              </a:spcBef>
            </a:pPr>
            <a:r>
              <a:rPr lang="en-US" dirty="0">
                <a:solidFill>
                  <a:schemeClr val="tx1"/>
                </a:solidFill>
              </a:rPr>
              <a:t>Refer to the PPM for criteria and </a:t>
            </a:r>
            <a:r>
              <a:rPr lang="en-US" dirty="0" smtClean="0">
                <a:solidFill>
                  <a:schemeClr val="tx1"/>
                </a:solidFill>
              </a:rPr>
              <a:t>process</a:t>
            </a:r>
          </a:p>
          <a:p>
            <a:pPr marL="342900" lvl="1" indent="-342900">
              <a:spcBef>
                <a:spcPts val="1200"/>
              </a:spcBef>
            </a:pPr>
            <a:r>
              <a:rPr lang="en-US" altLang="en-US" dirty="0">
                <a:solidFill>
                  <a:schemeClr val="tx1">
                    <a:lumMod val="85000"/>
                    <a:lumOff val="15000"/>
                  </a:schemeClr>
                </a:solidFill>
                <a:cs typeface="Arial" panose="020B0604020202020204" pitchFamily="34" charset="0"/>
                <a:hlinkClick r:id="rId2"/>
              </a:rPr>
              <a:t>adminrecords.ucsd.edu/PPM/Index.html</a:t>
            </a:r>
            <a:r>
              <a:rPr lang="en-US" altLang="en-US" dirty="0">
                <a:solidFill>
                  <a:schemeClr val="tx1">
                    <a:lumMod val="85000"/>
                    <a:lumOff val="15000"/>
                  </a:schemeClr>
                </a:solidFill>
                <a:cs typeface="Arial" panose="020B0604020202020204" pitchFamily="34" charset="0"/>
              </a:rPr>
              <a:t> </a:t>
            </a:r>
            <a:endParaRPr lang="en-US" dirty="0" smtClean="0">
              <a:solidFill>
                <a:schemeClr val="tx1"/>
              </a:solidFill>
            </a:endParaRPr>
          </a:p>
          <a:p>
            <a:endParaRPr lang="en-US" sz="2000" dirty="0">
              <a:solidFill>
                <a:schemeClr val="tx1"/>
              </a:solidFill>
              <a:latin typeface="+mn-lt"/>
            </a:endParaRPr>
          </a:p>
        </p:txBody>
      </p:sp>
      <p:sp>
        <p:nvSpPr>
          <p:cNvPr id="2" name="Text Placeholder 1"/>
          <p:cNvSpPr>
            <a:spLocks noGrp="1"/>
          </p:cNvSpPr>
          <p:nvPr>
            <p:ph type="body" idx="13"/>
          </p:nvPr>
        </p:nvSpPr>
        <p:spPr/>
        <p:txBody>
          <a:bodyPr/>
          <a:lstStyle/>
          <a:p>
            <a:r>
              <a:rPr lang="en-US" dirty="0" smtClean="0"/>
              <a:t>Policy (APM/PPM) and Collective Bargaining Agreement (CBA)</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685800" y="609600"/>
            <a:ext cx="7886700" cy="1049036"/>
          </a:xfrm>
        </p:spPr>
        <p:txBody>
          <a:bodyPr/>
          <a:lstStyle/>
          <a:p>
            <a:r>
              <a:rPr lang="en-US" dirty="0" smtClean="0"/>
              <a:t>Academic Organizational Structure</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4423747"/>
              </p:ext>
            </p:extLst>
          </p:nvPr>
        </p:nvGraphicFramePr>
        <p:xfrm>
          <a:off x="381000" y="1658636"/>
          <a:ext cx="8382000" cy="48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p:cNvSpPr txBox="1">
            <a:spLocks/>
          </p:cNvSpPr>
          <p:nvPr/>
        </p:nvSpPr>
        <p:spPr>
          <a:xfrm>
            <a:off x="671945" y="1525139"/>
            <a:ext cx="7886700" cy="1049036"/>
          </a:xfrm>
          <a:prstGeom prst="rect">
            <a:avLst/>
          </a:prstGeom>
        </p:spPr>
        <p:txBody>
          <a:bodyPr anchor="t" anchorCtr="0">
            <a:noAutofit/>
          </a:bodyPr>
          <a:lstStyle>
            <a:lvl1pPr marL="0" indent="0" algn="l" defTabSz="914400" rtl="0" eaLnBrk="1" latinLnBrk="0" hangingPunct="1">
              <a:lnSpc>
                <a:spcPct val="90000"/>
              </a:lnSpc>
              <a:spcBef>
                <a:spcPts val="1800"/>
              </a:spcBef>
              <a:buFontTx/>
              <a:buNone/>
              <a:defRPr sz="3600" b="0" kern="1200" baseline="0">
                <a:solidFill>
                  <a:srgbClr val="182B49"/>
                </a:solidFill>
                <a:latin typeface="Calibri" charset="0"/>
                <a:ea typeface="Calibri" charset="0"/>
                <a:cs typeface="Calibri"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D2A2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D2A2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D2A2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D2A200"/>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2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Administrative Organizational Structure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43876242"/>
              </p:ext>
            </p:extLst>
          </p:nvPr>
        </p:nvGraphicFramePr>
        <p:xfrm>
          <a:off x="457200" y="1295400"/>
          <a:ext cx="8382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638800" y="5105400"/>
            <a:ext cx="1066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VCR Core Services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Review Committees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86417916"/>
              </p:ext>
            </p:extLst>
          </p:nvPr>
        </p:nvGraphicFramePr>
        <p:xfrm>
          <a:off x="290512" y="1671337"/>
          <a:ext cx="8562975" cy="4817438"/>
        </p:xfrm>
        <a:graphic>
          <a:graphicData uri="http://schemas.openxmlformats.org/drawingml/2006/table">
            <a:tbl>
              <a:tblPr firstRow="1" bandRow="1">
                <a:tableStyleId>{5C22544A-7EE6-4342-B048-85BDC9FD1C3A}</a:tableStyleId>
              </a:tblPr>
              <a:tblGrid>
                <a:gridCol w="3290888">
                  <a:extLst>
                    <a:ext uri="{9D8B030D-6E8A-4147-A177-3AD203B41FA5}">
                      <a16:colId xmlns:a16="http://schemas.microsoft.com/office/drawing/2014/main" val="1819639012"/>
                    </a:ext>
                  </a:extLst>
                </a:gridCol>
                <a:gridCol w="1421827">
                  <a:extLst>
                    <a:ext uri="{9D8B030D-6E8A-4147-A177-3AD203B41FA5}">
                      <a16:colId xmlns:a16="http://schemas.microsoft.com/office/drawing/2014/main" val="3832950158"/>
                    </a:ext>
                  </a:extLst>
                </a:gridCol>
                <a:gridCol w="1326435">
                  <a:extLst>
                    <a:ext uri="{9D8B030D-6E8A-4147-A177-3AD203B41FA5}">
                      <a16:colId xmlns:a16="http://schemas.microsoft.com/office/drawing/2014/main" val="1468793688"/>
                    </a:ext>
                  </a:extLst>
                </a:gridCol>
                <a:gridCol w="1464488">
                  <a:extLst>
                    <a:ext uri="{9D8B030D-6E8A-4147-A177-3AD203B41FA5}">
                      <a16:colId xmlns:a16="http://schemas.microsoft.com/office/drawing/2014/main" val="443408211"/>
                    </a:ext>
                  </a:extLst>
                </a:gridCol>
                <a:gridCol w="1059337">
                  <a:extLst>
                    <a:ext uri="{9D8B030D-6E8A-4147-A177-3AD203B41FA5}">
                      <a16:colId xmlns:a16="http://schemas.microsoft.com/office/drawing/2014/main" val="3584396071"/>
                    </a:ext>
                  </a:extLst>
                </a:gridCol>
              </a:tblGrid>
              <a:tr h="781834">
                <a:tc>
                  <a:txBody>
                    <a:bodyPr/>
                    <a:lstStyle/>
                    <a:p>
                      <a:r>
                        <a:rPr lang="en-US" sz="1800" dirty="0" smtClean="0">
                          <a:latin typeface="Arial" panose="020B0604020202020204" pitchFamily="34" charset="0"/>
                          <a:cs typeface="Arial" panose="020B0604020202020204" pitchFamily="34" charset="0"/>
                        </a:rPr>
                        <a:t>Campus Wide Review Committees</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r>
                        <a:rPr lang="en-US" sz="1800" dirty="0" smtClean="0">
                          <a:latin typeface="Arial" panose="020B0604020202020204" pitchFamily="34" charset="0"/>
                          <a:cs typeface="Arial" panose="020B0604020202020204" pitchFamily="34" charset="0"/>
                        </a:rPr>
                        <a:t>Research </a:t>
                      </a:r>
                      <a:r>
                        <a:rPr lang="en-US" sz="1800" dirty="0" smtClean="0">
                          <a:latin typeface="Arial" panose="020B0604020202020204" pitchFamily="34" charset="0"/>
                          <a:cs typeface="Arial" panose="020B0604020202020204" pitchFamily="34" charset="0"/>
                        </a:rPr>
                        <a:t>Scientist</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r>
                        <a:rPr lang="en-US" sz="1800" dirty="0" smtClean="0">
                          <a:latin typeface="Arial" panose="020B0604020202020204" pitchFamily="34" charset="0"/>
                          <a:cs typeface="Arial" panose="020B0604020202020204" pitchFamily="34" charset="0"/>
                        </a:rPr>
                        <a:t>Project </a:t>
                      </a:r>
                      <a:r>
                        <a:rPr lang="en-US" sz="1800" dirty="0" smtClean="0">
                          <a:latin typeface="Arial" panose="020B0604020202020204" pitchFamily="34" charset="0"/>
                          <a:cs typeface="Arial" panose="020B0604020202020204" pitchFamily="34" charset="0"/>
                        </a:rPr>
                        <a:t>Scientist</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r>
                        <a:rPr lang="en-US" sz="1800" dirty="0" smtClean="0">
                          <a:latin typeface="Arial" panose="020B0604020202020204" pitchFamily="34" charset="0"/>
                          <a:cs typeface="Arial" panose="020B0604020202020204" pitchFamily="34" charset="0"/>
                        </a:rPr>
                        <a:t>Specialist</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r>
                        <a:rPr lang="en-US" sz="1800" dirty="0" smtClean="0">
                          <a:latin typeface="Arial" panose="020B0604020202020204" pitchFamily="34" charset="0"/>
                          <a:cs typeface="Arial" panose="020B0604020202020204" pitchFamily="34" charset="0"/>
                        </a:rPr>
                        <a:t>AA/AC</a:t>
                      </a:r>
                      <a:endParaRPr lang="en-US" sz="1800" dirty="0">
                        <a:latin typeface="Arial" panose="020B0604020202020204" pitchFamily="34" charset="0"/>
                        <a:cs typeface="Arial" panose="020B0604020202020204" pitchFamily="34" charset="0"/>
                      </a:endParaRPr>
                    </a:p>
                  </a:txBody>
                  <a:tcPr marL="91420" marR="91420" marT="45706" marB="45706"/>
                </a:tc>
                <a:extLst>
                  <a:ext uri="{0D108BD9-81ED-4DB2-BD59-A6C34878D82A}">
                    <a16:rowId xmlns:a16="http://schemas.microsoft.com/office/drawing/2014/main" val="58567367"/>
                  </a:ext>
                </a:extLst>
              </a:tr>
              <a:tr h="781834">
                <a:tc>
                  <a:txBody>
                    <a:bodyPr/>
                    <a:lstStyle/>
                    <a:p>
                      <a:r>
                        <a:rPr lang="en-US" sz="1800" dirty="0" smtClean="0">
                          <a:latin typeface="Arial" panose="020B0604020202020204" pitchFamily="34" charset="0"/>
                          <a:cs typeface="Arial" panose="020B0604020202020204" pitchFamily="34" charset="0"/>
                        </a:rPr>
                        <a:t>Committee on Academic Personnel (CAP)</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r>
                        <a:rPr lang="en-US" sz="1800" dirty="0" smtClean="0">
                          <a:latin typeface="Arial" panose="020B0604020202020204" pitchFamily="34" charset="0"/>
                          <a:cs typeface="Arial" panose="020B0604020202020204" pitchFamily="34" charset="0"/>
                        </a:rPr>
                        <a:t>X</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dirty="0">
                        <a:latin typeface="Arial" panose="020B0604020202020204" pitchFamily="34" charset="0"/>
                        <a:cs typeface="Arial" panose="020B0604020202020204" pitchFamily="34" charset="0"/>
                      </a:endParaRPr>
                    </a:p>
                  </a:txBody>
                  <a:tcPr marL="91420" marR="91420" marT="45706" marB="45706"/>
                </a:tc>
                <a:extLst>
                  <a:ext uri="{0D108BD9-81ED-4DB2-BD59-A6C34878D82A}">
                    <a16:rowId xmlns:a16="http://schemas.microsoft.com/office/drawing/2014/main" val="2012007629"/>
                  </a:ext>
                </a:extLst>
              </a:tr>
              <a:tr h="929068">
                <a:tc>
                  <a:txBody>
                    <a:bodyPr/>
                    <a:lstStyle/>
                    <a:p>
                      <a:r>
                        <a:rPr lang="en-US" sz="1800" dirty="0" smtClean="0">
                          <a:latin typeface="Arial" panose="020B0604020202020204" pitchFamily="34" charset="0"/>
                          <a:cs typeface="Arial" panose="020B0604020202020204" pitchFamily="34" charset="0"/>
                        </a:rPr>
                        <a:t>Research Scholar CAP (RS-CAP)</a:t>
                      </a:r>
                    </a:p>
                    <a:p>
                      <a:r>
                        <a:rPr lang="en-US" sz="1800" dirty="0" smtClean="0">
                          <a:latin typeface="Arial" panose="020B0604020202020204" pitchFamily="34" charset="0"/>
                          <a:cs typeface="Arial" panose="020B0604020202020204" pitchFamily="34" charset="0"/>
                        </a:rPr>
                        <a:t>*Advisory</a:t>
                      </a:r>
                      <a:r>
                        <a:rPr lang="en-US" sz="1800" baseline="0" dirty="0" smtClean="0">
                          <a:latin typeface="Arial" panose="020B0604020202020204" pitchFamily="34" charset="0"/>
                          <a:cs typeface="Arial" panose="020B0604020202020204" pitchFamily="34" charset="0"/>
                        </a:rPr>
                        <a:t> to Dean Level</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r>
                        <a:rPr lang="en-US" sz="1800" dirty="0" smtClean="0">
                          <a:latin typeface="Arial" panose="020B0604020202020204" pitchFamily="34" charset="0"/>
                          <a:cs typeface="Arial" panose="020B0604020202020204" pitchFamily="34" charset="0"/>
                        </a:rPr>
                        <a:t>X</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dirty="0">
                        <a:latin typeface="Arial" panose="020B0604020202020204" pitchFamily="34" charset="0"/>
                        <a:cs typeface="Arial" panose="020B0604020202020204" pitchFamily="34" charset="0"/>
                      </a:endParaRPr>
                    </a:p>
                  </a:txBody>
                  <a:tcPr marL="91420" marR="91420" marT="45706" marB="45706"/>
                </a:tc>
                <a:extLst>
                  <a:ext uri="{0D108BD9-81ED-4DB2-BD59-A6C34878D82A}">
                    <a16:rowId xmlns:a16="http://schemas.microsoft.com/office/drawing/2014/main" val="3897952607"/>
                  </a:ext>
                </a:extLst>
              </a:tr>
              <a:tr h="1116906">
                <a:tc>
                  <a:txBody>
                    <a:bodyPr/>
                    <a:lstStyle/>
                    <a:p>
                      <a:r>
                        <a:rPr lang="en-US" sz="1800" dirty="0" smtClean="0">
                          <a:latin typeface="Arial" panose="020B0604020202020204" pitchFamily="34" charset="0"/>
                          <a:cs typeface="Arial" panose="020B0604020202020204" pitchFamily="34" charset="0"/>
                        </a:rPr>
                        <a:t>Project Scientist &amp; Specialist Review</a:t>
                      </a:r>
                      <a:r>
                        <a:rPr lang="en-US" sz="1800" baseline="0" dirty="0" smtClean="0">
                          <a:latin typeface="Arial" panose="020B0604020202020204" pitchFamily="34" charset="0"/>
                          <a:cs typeface="Arial" panose="020B0604020202020204" pitchFamily="34" charset="0"/>
                        </a:rPr>
                        <a:t> Panel</a:t>
                      </a:r>
                      <a:r>
                        <a:rPr lang="en-US" sz="1800" dirty="0" smtClean="0">
                          <a:latin typeface="Arial" panose="020B0604020202020204" pitchFamily="34" charset="0"/>
                          <a:cs typeface="Arial" panose="020B0604020202020204" pitchFamily="34" charset="0"/>
                        </a:rPr>
                        <a:t> (PSSRP)</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r>
                        <a:rPr lang="en-US" sz="1800" dirty="0" smtClean="0">
                          <a:latin typeface="Arial" panose="020B0604020202020204" pitchFamily="34" charset="0"/>
                          <a:cs typeface="Arial" panose="020B0604020202020204" pitchFamily="34" charset="0"/>
                        </a:rPr>
                        <a:t>X</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r>
                        <a:rPr lang="en-US" sz="1800" dirty="0" smtClean="0">
                          <a:latin typeface="Arial" panose="020B0604020202020204" pitchFamily="34" charset="0"/>
                          <a:cs typeface="Arial" panose="020B0604020202020204" pitchFamily="34" charset="0"/>
                        </a:rPr>
                        <a:t>X</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dirty="0">
                        <a:latin typeface="Arial" panose="020B0604020202020204" pitchFamily="34" charset="0"/>
                        <a:cs typeface="Arial" panose="020B0604020202020204" pitchFamily="34" charset="0"/>
                      </a:endParaRPr>
                    </a:p>
                  </a:txBody>
                  <a:tcPr marL="91420" marR="91420" marT="45706" marB="45706"/>
                </a:tc>
                <a:extLst>
                  <a:ext uri="{0D108BD9-81ED-4DB2-BD59-A6C34878D82A}">
                    <a16:rowId xmlns:a16="http://schemas.microsoft.com/office/drawing/2014/main" val="2995091566"/>
                  </a:ext>
                </a:extLst>
              </a:tr>
              <a:tr h="1207796">
                <a:tc>
                  <a:txBody>
                    <a:bodyPr/>
                    <a:lstStyle/>
                    <a:p>
                      <a:r>
                        <a:rPr lang="en-US" sz="1800" dirty="0" smtClean="0">
                          <a:latin typeface="Arial" panose="020B0604020202020204" pitchFamily="34" charset="0"/>
                          <a:cs typeface="Arial" panose="020B0604020202020204" pitchFamily="34" charset="0"/>
                        </a:rPr>
                        <a:t>Academic Administrator/Academic Coordinator Review Panel (AARP)</a:t>
                      </a: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endParaRPr lang="en-US" sz="1800" dirty="0">
                        <a:latin typeface="Arial" panose="020B0604020202020204" pitchFamily="34" charset="0"/>
                        <a:cs typeface="Arial" panose="020B0604020202020204" pitchFamily="34" charset="0"/>
                      </a:endParaRPr>
                    </a:p>
                  </a:txBody>
                  <a:tcPr marL="91420" marR="91420" marT="45706" marB="45706"/>
                </a:tc>
                <a:tc>
                  <a:txBody>
                    <a:bodyPr/>
                    <a:lstStyle/>
                    <a:p>
                      <a:pPr algn="ctr"/>
                      <a:r>
                        <a:rPr lang="en-US" sz="1800" dirty="0" smtClean="0">
                          <a:latin typeface="Arial" panose="020B0604020202020204" pitchFamily="34" charset="0"/>
                          <a:cs typeface="Arial" panose="020B0604020202020204" pitchFamily="34" charset="0"/>
                        </a:rPr>
                        <a:t>X</a:t>
                      </a:r>
                      <a:endParaRPr lang="en-US" sz="1800" dirty="0">
                        <a:latin typeface="Arial" panose="020B0604020202020204" pitchFamily="34" charset="0"/>
                        <a:cs typeface="Arial" panose="020B0604020202020204" pitchFamily="34" charset="0"/>
                      </a:endParaRPr>
                    </a:p>
                  </a:txBody>
                  <a:tcPr marL="91420" marR="91420" marT="45706" marB="45706"/>
                </a:tc>
                <a:extLst>
                  <a:ext uri="{0D108BD9-81ED-4DB2-BD59-A6C34878D82A}">
                    <a16:rowId xmlns:a16="http://schemas.microsoft.com/office/drawing/2014/main" val="2987190450"/>
                  </a:ext>
                </a:extLst>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Slide-Geisel Library-Campaign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Geisel Library-UCSD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avy Body Slides Campa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ght Blue Body Slides Campa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Body Slides Campa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old Body Slides Campa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ransition Slides Campa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ictur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sing Page Campaign">
  <a:themeElements>
    <a:clrScheme name="Test Colors ONE">
      <a:dk1>
        <a:srgbClr val="000000"/>
      </a:dk1>
      <a:lt1>
        <a:srgbClr val="FFFFFF"/>
      </a:lt1>
      <a:dk2>
        <a:srgbClr val="182B49"/>
      </a:dk2>
      <a:lt2>
        <a:srgbClr val="FFFFFF"/>
      </a:lt2>
      <a:accent1>
        <a:srgbClr val="C692EB"/>
      </a:accent1>
      <a:accent2>
        <a:srgbClr val="006900"/>
      </a:accent2>
      <a:accent3>
        <a:srgbClr val="FF00E9"/>
      </a:accent3>
      <a:accent4>
        <a:srgbClr val="FF9182"/>
      </a:accent4>
      <a:accent5>
        <a:srgbClr val="00C600"/>
      </a:accent5>
      <a:accent6>
        <a:srgbClr val="6EFFB4"/>
      </a:accent6>
      <a:hlink>
        <a:srgbClr val="FC8989"/>
      </a:hlink>
      <a:folHlink>
        <a:srgbClr val="182B4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Campaign_PPT_Template_Standard_Format_07-17-2017</Template>
  <TotalTime>8170</TotalTime>
  <Words>2274</Words>
  <Application>Microsoft Office PowerPoint</Application>
  <PresentationFormat>On-screen Show (4:3)</PresentationFormat>
  <Paragraphs>439</Paragraphs>
  <Slides>48</Slides>
  <Notes>5</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48</vt:i4>
      </vt:variant>
    </vt:vector>
  </HeadingPairs>
  <TitlesOfParts>
    <vt:vector size="63" baseType="lpstr">
      <vt:lpstr>Arial</vt:lpstr>
      <vt:lpstr>Calibri</vt:lpstr>
      <vt:lpstr>Calibri Light</vt:lpstr>
      <vt:lpstr>Courier New</vt:lpstr>
      <vt:lpstr>Garamond</vt:lpstr>
      <vt:lpstr>Times New Roman</vt:lpstr>
      <vt:lpstr>Title Slide-Geisel Library-Campaign Logo</vt:lpstr>
      <vt:lpstr>Title Slide-Geisel Library-UCSD Logo</vt:lpstr>
      <vt:lpstr>Navy Body Slides Campaign</vt:lpstr>
      <vt:lpstr>Light Blue Body Slides Campaign</vt:lpstr>
      <vt:lpstr>White Body Slides Campaign</vt:lpstr>
      <vt:lpstr>Gold Body Slides Campaign</vt:lpstr>
      <vt:lpstr>Transition Slides Campaign</vt:lpstr>
      <vt:lpstr>Picture Slides</vt:lpstr>
      <vt:lpstr>Closing Page Campaign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California,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DEPARTMENT OF MEDICINE’S 2006 ACADEMIC REVIEW WORKSHOP</dc:title>
  <dc:creator>master</dc:creator>
  <cp:lastModifiedBy>Davis, Coreen</cp:lastModifiedBy>
  <cp:revision>475</cp:revision>
  <cp:lastPrinted>2019-11-15T17:32:20Z</cp:lastPrinted>
  <dcterms:created xsi:type="dcterms:W3CDTF">2005-03-30T20:39:13Z</dcterms:created>
  <dcterms:modified xsi:type="dcterms:W3CDTF">2020-03-20T17:46:59Z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