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9" roundtripDataSignature="AMtx7mjxeOyqJwniSpodfIk+gtz07kMK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angemaker.ucsd.edu/"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gsd.ucsd.edu/" TargetMode="External"/><Relationship Id="rId3" Type="http://schemas.openxmlformats.org/officeDocument/2006/relationships/hyperlink" Target="https://rady.ucsd.edu/centers/social-innovation/" TargetMode="External"/><Relationship Id="rId4" Type="http://schemas.openxmlformats.org/officeDocument/2006/relationships/hyperlink" Target="https://commons.ucsd.edu/" TargetMode="External"/><Relationship Id="rId5" Type="http://schemas.openxmlformats.org/officeDocument/2006/relationships/hyperlink" Target="https://students.ucsd.edu/sponsor/student-lif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eb02a18a5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aeb02a18a5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aeb02a18a5_0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d77be9ea4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ad77be9ea4_0_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Changemaker Institute provides a supportive infrastructure for cross-campus collaboration in research, scholarship, advocacy, collaboration, and community partnership. Just explain usage. </a:t>
            </a:r>
            <a:endParaRPr/>
          </a:p>
          <a:p>
            <a:pPr indent="0" lvl="0" marL="0" rtl="0" algn="l">
              <a:lnSpc>
                <a:spcPct val="100000"/>
              </a:lnSpc>
              <a:spcBef>
                <a:spcPts val="0"/>
              </a:spcBef>
              <a:spcAft>
                <a:spcPts val="0"/>
              </a:spcAft>
              <a:buSzPts val="1400"/>
              <a:buNone/>
            </a:pPr>
            <a:r>
              <a:t/>
            </a:r>
            <a:endParaRPr/>
          </a:p>
        </p:txBody>
      </p:sp>
      <p:sp>
        <p:nvSpPr>
          <p:cNvPr id="139" name="Google Shape;139;gad77be9ea4_0_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d77be9ea4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ad77be9ea4_0_1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Changemaker Institute provides a supportive infrastructure for cross-campus collaboration in research, scholarship, advocacy, collaboration, and community partnership. </a:t>
            </a:r>
            <a:endParaRPr/>
          </a:p>
          <a:p>
            <a:pPr indent="0" lvl="0" marL="0" rtl="0" algn="l">
              <a:lnSpc>
                <a:spcPct val="100000"/>
              </a:lnSpc>
              <a:spcBef>
                <a:spcPts val="0"/>
              </a:spcBef>
              <a:spcAft>
                <a:spcPts val="0"/>
              </a:spcAft>
              <a:buSzPts val="1400"/>
              <a:buNone/>
            </a:pPr>
            <a:r>
              <a:t/>
            </a:r>
            <a:endParaRPr/>
          </a:p>
        </p:txBody>
      </p:sp>
      <p:sp>
        <p:nvSpPr>
          <p:cNvPr id="149" name="Google Shape;149;gad77be9ea4_0_1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d77be9ea4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ad77be9ea4_0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ad77be9ea4_0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d77be9ea4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ad77be9ea4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50">
                <a:highlight>
                  <a:srgbClr val="FFFFFF"/>
                </a:highlight>
              </a:rPr>
              <a:t>Over the last year amid the challenges of a global pandemic, racial inequality and other widespread crises, UC San Diego students, faculty, staff and alumni have risen to the challenge of finding ways to foster a better future for all. </a:t>
            </a:r>
            <a:r>
              <a:rPr lang="en-US"/>
              <a:t>The changemaker institute has been featuring Changemakers throughout our webpage and social media from across campus for their actions. </a:t>
            </a:r>
            <a:endParaRPr/>
          </a:p>
        </p:txBody>
      </p:sp>
      <p:sp>
        <p:nvSpPr>
          <p:cNvPr id="73" name="Google Shape;73;gad77be9ea4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d77be9ea4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brings us to today! F</a:t>
            </a:r>
            <a:r>
              <a:rPr lang="en-US" sz="1350">
                <a:highlight>
                  <a:srgbClr val="FFFFFF"/>
                </a:highlight>
              </a:rPr>
              <a:t>rom improving wildfire monitoring to developing biodegradable products for a more sustainable future, the University of California San Diego has distinguished itself as a leader in pushing boundaries and challenging expectations to promote positive change. Now, the university is poised to continue advancing its efforts to solve society’s most urgent issues with the recent launch of the </a:t>
            </a:r>
            <a:r>
              <a:rPr lang="en-US" sz="1350" u="sng">
                <a:solidFill>
                  <a:srgbClr val="006A96"/>
                </a:solidFill>
                <a:hlinkClick r:id="rId2">
                  <a:extLst>
                    <a:ext uri="{A12FA001-AC4F-418D-AE19-62706E023703}">
                      <ahyp:hlinkClr val="tx"/>
                    </a:ext>
                  </a:extLst>
                </a:hlinkClick>
              </a:rPr>
              <a:t>Changemaker Institute at UC San Diego</a:t>
            </a:r>
            <a:r>
              <a:rPr lang="en-US" sz="1350">
                <a:highlight>
                  <a:srgbClr val="FFFFFF"/>
                </a:highlight>
              </a:rPr>
              <a:t>.</a:t>
            </a:r>
            <a:endParaRPr sz="1350">
              <a:highlight>
                <a:srgbClr val="FFFFFF"/>
              </a:highlight>
            </a:endParaRPr>
          </a:p>
          <a:p>
            <a:pPr indent="0" lvl="0" marL="0" rtl="0" algn="l">
              <a:lnSpc>
                <a:spcPct val="100000"/>
              </a:lnSpc>
              <a:spcBef>
                <a:spcPts val="0"/>
              </a:spcBef>
              <a:spcAft>
                <a:spcPts val="0"/>
              </a:spcAft>
              <a:buSzPts val="1400"/>
              <a:buNone/>
            </a:pPr>
            <a:r>
              <a:t/>
            </a:r>
            <a:endParaRPr sz="1350">
              <a:highlight>
                <a:srgbClr val="FFFFFF"/>
              </a:highlight>
            </a:endParaRPr>
          </a:p>
          <a:p>
            <a:pPr indent="0" lvl="0" marL="0" rtl="0" algn="l">
              <a:lnSpc>
                <a:spcPct val="100000"/>
              </a:lnSpc>
              <a:spcBef>
                <a:spcPts val="0"/>
              </a:spcBef>
              <a:spcAft>
                <a:spcPts val="0"/>
              </a:spcAft>
              <a:buSzPts val="1400"/>
              <a:buNone/>
            </a:pPr>
            <a:r>
              <a:rPr lang="en-US" sz="1350">
                <a:highlight>
                  <a:srgbClr val="FFFFFF"/>
                </a:highlight>
              </a:rPr>
              <a:t>Because lasting change cannot be achieved alone, the Changemaker Institute is dedicated to equipping the community with the knowledge, skills and collaborators needed to step into action and drive significant impact. With its creation, students, faculty and staff will be supported with the resources and programming to channel their passions to make a real difference.</a:t>
            </a:r>
            <a:endParaRPr sz="1350">
              <a:highlight>
                <a:srgbClr val="FFFFFF"/>
              </a:highlight>
            </a:endParaRPr>
          </a:p>
          <a:p>
            <a:pPr indent="0" lvl="0" marL="0" rtl="0" algn="l">
              <a:lnSpc>
                <a:spcPct val="100000"/>
              </a:lnSpc>
              <a:spcBef>
                <a:spcPts val="0"/>
              </a:spcBef>
              <a:spcAft>
                <a:spcPts val="0"/>
              </a:spcAft>
              <a:buSzPts val="1400"/>
              <a:buNone/>
            </a:pPr>
            <a:r>
              <a:t/>
            </a:r>
            <a:endParaRPr sz="1350">
              <a:highlight>
                <a:srgbClr val="FFFFFF"/>
              </a:highlight>
            </a:endParaRPr>
          </a:p>
          <a:p>
            <a:pPr indent="0" lvl="0" marL="0" rtl="0" algn="l">
              <a:lnSpc>
                <a:spcPct val="100000"/>
              </a:lnSpc>
              <a:spcBef>
                <a:spcPts val="0"/>
              </a:spcBef>
              <a:spcAft>
                <a:spcPts val="0"/>
              </a:spcAft>
              <a:buSzPts val="1400"/>
              <a:buNone/>
            </a:pPr>
            <a:r>
              <a:t/>
            </a:r>
            <a:endParaRPr sz="1350">
              <a:highlight>
                <a:srgbClr val="FFFFFF"/>
              </a:highlight>
            </a:endParaRPr>
          </a:p>
        </p:txBody>
      </p:sp>
      <p:sp>
        <p:nvSpPr>
          <p:cNvPr id="88" name="Google Shape;88;gad77be9ea4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d77be9ea4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ad77be9ea4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50">
                <a:highlight>
                  <a:srgbClr val="FFFFFF"/>
                </a:highlight>
              </a:rPr>
              <a:t>The Changemaker Institute is comprised of a network of affiliated centers and programs led by four founding units: the </a:t>
            </a:r>
            <a:r>
              <a:rPr lang="en-US" sz="1350" u="sng">
                <a:solidFill>
                  <a:srgbClr val="006A96"/>
                </a:solidFill>
                <a:highlight>
                  <a:srgbClr val="FFFFFF"/>
                </a:highlight>
                <a:hlinkClick r:id="rId2">
                  <a:extLst>
                    <a:ext uri="{A12FA001-AC4F-418D-AE19-62706E023703}">
                      <ahyp:hlinkClr val="tx"/>
                    </a:ext>
                  </a:extLst>
                </a:hlinkClick>
              </a:rPr>
              <a:t>Center for Global Sustainable Development</a:t>
            </a:r>
            <a:r>
              <a:rPr lang="en-US" sz="1350">
                <a:highlight>
                  <a:srgbClr val="FFFFFF"/>
                </a:highlight>
              </a:rPr>
              <a:t>, the </a:t>
            </a:r>
            <a:r>
              <a:rPr lang="en-US" sz="1350" u="sng">
                <a:solidFill>
                  <a:srgbClr val="006A96"/>
                </a:solidFill>
                <a:highlight>
                  <a:srgbClr val="FFFFFF"/>
                </a:highlight>
                <a:hlinkClick r:id="rId3">
                  <a:extLst>
                    <a:ext uri="{A12FA001-AC4F-418D-AE19-62706E023703}">
                      <ahyp:hlinkClr val="tx"/>
                    </a:ext>
                  </a:extLst>
                </a:hlinkClick>
              </a:rPr>
              <a:t>Center for Social Innovation and Impact</a:t>
            </a:r>
            <a:r>
              <a:rPr lang="en-US" sz="1350">
                <a:highlight>
                  <a:srgbClr val="FFFFFF"/>
                </a:highlight>
              </a:rPr>
              <a:t>, the </a:t>
            </a:r>
            <a:r>
              <a:rPr lang="en-US" sz="1350" u="sng">
                <a:solidFill>
                  <a:srgbClr val="006A96"/>
                </a:solidFill>
                <a:highlight>
                  <a:srgbClr val="FFFFFF"/>
                </a:highlight>
                <a:hlinkClick r:id="rId4">
                  <a:extLst>
                    <a:ext uri="{A12FA001-AC4F-418D-AE19-62706E023703}">
                      <ahyp:hlinkClr val="tx"/>
                    </a:ext>
                  </a:extLst>
                </a:hlinkClick>
              </a:rPr>
              <a:t>Teaching + Learning Commons</a:t>
            </a:r>
            <a:r>
              <a:rPr lang="en-US" sz="1350">
                <a:highlight>
                  <a:srgbClr val="FFFFFF"/>
                </a:highlight>
              </a:rPr>
              <a:t>, and </a:t>
            </a:r>
            <a:r>
              <a:rPr lang="en-US" sz="1350" u="sng">
                <a:solidFill>
                  <a:srgbClr val="006A96"/>
                </a:solidFill>
                <a:highlight>
                  <a:srgbClr val="FFFFFF"/>
                </a:highlight>
                <a:hlinkClick r:id="rId5">
                  <a:extLst>
                    <a:ext uri="{A12FA001-AC4F-418D-AE19-62706E023703}">
                      <ahyp:hlinkClr val="tx"/>
                    </a:ext>
                  </a:extLst>
                </a:hlinkClick>
              </a:rPr>
              <a:t>Student Life</a:t>
            </a:r>
            <a:r>
              <a:rPr lang="en-US" sz="1350">
                <a:highlight>
                  <a:srgbClr val="FFFFFF"/>
                </a:highlight>
              </a:rPr>
              <a:t>. A team of Change Leaders from these units will steer the Changemaker Institute forward.</a:t>
            </a:r>
            <a:endParaRPr/>
          </a:p>
        </p:txBody>
      </p:sp>
      <p:sp>
        <p:nvSpPr>
          <p:cNvPr id="95" name="Google Shape;95;gad77be9ea4_0_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d77be9ea4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ad77be9ea4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d77be9ea4_0_1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350">
              <a:highlight>
                <a:srgbClr val="FFFFFF"/>
              </a:highlight>
            </a:endParaRPr>
          </a:p>
          <a:p>
            <a:pPr indent="0" lvl="0" marL="0" rtl="0" algn="l">
              <a:lnSpc>
                <a:spcPct val="100000"/>
              </a:lnSpc>
              <a:spcBef>
                <a:spcPts val="0"/>
              </a:spcBef>
              <a:spcAft>
                <a:spcPts val="0"/>
              </a:spcAft>
              <a:buSzPts val="1400"/>
              <a:buNone/>
            </a:pPr>
            <a:r>
              <a:t/>
            </a:r>
            <a:endParaRPr sz="1350">
              <a:highlight>
                <a:srgbClr val="FFFFFF"/>
              </a:highlight>
            </a:endParaRPr>
          </a:p>
          <a:p>
            <a:pPr indent="0" lvl="0" marL="0" rtl="0" algn="l">
              <a:lnSpc>
                <a:spcPct val="100000"/>
              </a:lnSpc>
              <a:spcBef>
                <a:spcPts val="0"/>
              </a:spcBef>
              <a:spcAft>
                <a:spcPts val="0"/>
              </a:spcAft>
              <a:buSzPts val="1400"/>
              <a:buNone/>
            </a:pPr>
            <a:r>
              <a:t/>
            </a:r>
            <a:endParaRPr sz="1350">
              <a:highlight>
                <a:srgbClr val="FFFFFF"/>
              </a:highlight>
            </a:endParaRPr>
          </a:p>
        </p:txBody>
      </p:sp>
      <p:sp>
        <p:nvSpPr>
          <p:cNvPr id="108" name="Google Shape;108;gad77be9ea4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d77be9ea4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ad77be9ea4_0_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ad77be9ea4_0_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5"/>
          <p:cNvSpPr txBox="1"/>
          <p:nvPr>
            <p:ph type="ctrTitle"/>
          </p:nvPr>
        </p:nvSpPr>
        <p:spPr>
          <a:xfrm>
            <a:off x="1143000" y="1085216"/>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
          <p:cNvSpPr txBox="1"/>
          <p:nvPr>
            <p:ph idx="1" type="subTitle"/>
          </p:nvPr>
        </p:nvSpPr>
        <p:spPr>
          <a:xfrm>
            <a:off x="1143000" y="2945766"/>
            <a:ext cx="6858000" cy="12414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lvl1pPr>
            <a:lvl2pPr lvl="1" algn="ctr">
              <a:lnSpc>
                <a:spcPct val="90000"/>
              </a:lnSpc>
              <a:spcBef>
                <a:spcPts val="500"/>
              </a:spcBef>
              <a:spcAft>
                <a:spcPts val="0"/>
              </a:spcAft>
              <a:buClr>
                <a:srgbClr val="F2F2F2"/>
              </a:buClr>
              <a:buSzPts val="2000"/>
              <a:buNone/>
              <a:defRPr sz="2000"/>
            </a:lvl2pPr>
            <a:lvl3pPr lvl="2" algn="ctr">
              <a:lnSpc>
                <a:spcPct val="90000"/>
              </a:lnSpc>
              <a:spcBef>
                <a:spcPts val="500"/>
              </a:spcBef>
              <a:spcAft>
                <a:spcPts val="0"/>
              </a:spcAft>
              <a:buClr>
                <a:srgbClr val="F2F2F2"/>
              </a:buClr>
              <a:buSzPts val="1800"/>
              <a:buNone/>
              <a:defRPr sz="1800"/>
            </a:lvl3pPr>
            <a:lvl4pPr lvl="3" algn="ctr">
              <a:lnSpc>
                <a:spcPct val="90000"/>
              </a:lnSpc>
              <a:spcBef>
                <a:spcPts val="500"/>
              </a:spcBef>
              <a:spcAft>
                <a:spcPts val="0"/>
              </a:spcAft>
              <a:buClr>
                <a:srgbClr val="F2F2F2"/>
              </a:buClr>
              <a:buSzPts val="1600"/>
              <a:buNone/>
              <a:defRPr sz="1600"/>
            </a:lvl4pPr>
            <a:lvl5pPr lvl="4" algn="ctr">
              <a:lnSpc>
                <a:spcPct val="90000"/>
              </a:lnSpc>
              <a:spcBef>
                <a:spcPts val="500"/>
              </a:spcBef>
              <a:spcAft>
                <a:spcPts val="0"/>
              </a:spcAft>
              <a:buClr>
                <a:srgbClr val="F2F2F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7" name="Shape 57"/>
        <p:cNvGrpSpPr/>
        <p:nvPr/>
      </p:nvGrpSpPr>
      <p:grpSpPr>
        <a:xfrm>
          <a:off x="0" y="0"/>
          <a:ext cx="0" cy="0"/>
          <a:chOff x="0" y="0"/>
          <a:chExt cx="0" cy="0"/>
        </a:xfrm>
      </p:grpSpPr>
      <p:sp>
        <p:nvSpPr>
          <p:cNvPr id="58" name="Google Shape;58;p14"/>
          <p:cNvSpPr txBox="1"/>
          <p:nvPr>
            <p:ph type="title"/>
          </p:nvPr>
        </p:nvSpPr>
        <p:spPr>
          <a:xfrm>
            <a:off x="628650" y="1075917"/>
            <a:ext cx="7886700" cy="7466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 type="body"/>
          </p:nvPr>
        </p:nvSpPr>
        <p:spPr>
          <a:xfrm rot="5400000">
            <a:off x="3234584" y="-648441"/>
            <a:ext cx="2674832"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2F2F2"/>
              </a:buClr>
              <a:buSzPts val="1800"/>
              <a:buChar char="•"/>
              <a:defRPr/>
            </a:lvl1pPr>
            <a:lvl2pPr indent="-342900" lvl="1" marL="914400" algn="l">
              <a:lnSpc>
                <a:spcPct val="90000"/>
              </a:lnSpc>
              <a:spcBef>
                <a:spcPts val="500"/>
              </a:spcBef>
              <a:spcAft>
                <a:spcPts val="0"/>
              </a:spcAft>
              <a:buClr>
                <a:srgbClr val="F2F2F2"/>
              </a:buClr>
              <a:buSzPts val="1800"/>
              <a:buChar char="•"/>
              <a:defRPr/>
            </a:lvl2pPr>
            <a:lvl3pPr indent="-342900" lvl="2" marL="1371600" algn="l">
              <a:lnSpc>
                <a:spcPct val="90000"/>
              </a:lnSpc>
              <a:spcBef>
                <a:spcPts val="500"/>
              </a:spcBef>
              <a:spcAft>
                <a:spcPts val="0"/>
              </a:spcAft>
              <a:buClr>
                <a:srgbClr val="F2F2F2"/>
              </a:buClr>
              <a:buSzPts val="1800"/>
              <a:buChar char="•"/>
              <a:defRPr/>
            </a:lvl3pPr>
            <a:lvl4pPr indent="-342900" lvl="3" marL="1828800" algn="l">
              <a:lnSpc>
                <a:spcPct val="90000"/>
              </a:lnSpc>
              <a:spcBef>
                <a:spcPts val="500"/>
              </a:spcBef>
              <a:spcAft>
                <a:spcPts val="0"/>
              </a:spcAft>
              <a:buClr>
                <a:srgbClr val="F2F2F2"/>
              </a:buClr>
              <a:buSzPts val="1800"/>
              <a:buChar char="•"/>
              <a:defRPr/>
            </a:lvl4pPr>
            <a:lvl5pPr indent="-342900" lvl="4" marL="2286000" algn="l">
              <a:lnSpc>
                <a:spcPct val="90000"/>
              </a:lnSpc>
              <a:spcBef>
                <a:spcPts val="500"/>
              </a:spcBef>
              <a:spcAft>
                <a:spcPts val="0"/>
              </a:spcAft>
              <a:buClr>
                <a:srgbClr val="F2F2F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1" name="Shape 61"/>
        <p:cNvGrpSpPr/>
        <p:nvPr/>
      </p:nvGrpSpPr>
      <p:grpSpPr>
        <a:xfrm>
          <a:off x="0" y="0"/>
          <a:ext cx="0" cy="0"/>
          <a:chOff x="0" y="0"/>
          <a:chExt cx="0" cy="0"/>
        </a:xfrm>
      </p:grpSpPr>
      <p:sp>
        <p:nvSpPr>
          <p:cNvPr id="62" name="Google Shape;62;p15"/>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2F2F2"/>
              </a:buClr>
              <a:buSzPts val="1800"/>
              <a:buChar char="•"/>
              <a:defRPr/>
            </a:lvl1pPr>
            <a:lvl2pPr indent="-342900" lvl="1" marL="914400" algn="l">
              <a:lnSpc>
                <a:spcPct val="90000"/>
              </a:lnSpc>
              <a:spcBef>
                <a:spcPts val="500"/>
              </a:spcBef>
              <a:spcAft>
                <a:spcPts val="0"/>
              </a:spcAft>
              <a:buClr>
                <a:srgbClr val="F2F2F2"/>
              </a:buClr>
              <a:buSzPts val="1800"/>
              <a:buChar char="•"/>
              <a:defRPr/>
            </a:lvl2pPr>
            <a:lvl3pPr indent="-342900" lvl="2" marL="1371600" algn="l">
              <a:lnSpc>
                <a:spcPct val="90000"/>
              </a:lnSpc>
              <a:spcBef>
                <a:spcPts val="500"/>
              </a:spcBef>
              <a:spcAft>
                <a:spcPts val="0"/>
              </a:spcAft>
              <a:buClr>
                <a:srgbClr val="F2F2F2"/>
              </a:buClr>
              <a:buSzPts val="1800"/>
              <a:buChar char="•"/>
              <a:defRPr/>
            </a:lvl3pPr>
            <a:lvl4pPr indent="-342900" lvl="3" marL="1828800" algn="l">
              <a:lnSpc>
                <a:spcPct val="90000"/>
              </a:lnSpc>
              <a:spcBef>
                <a:spcPts val="500"/>
              </a:spcBef>
              <a:spcAft>
                <a:spcPts val="0"/>
              </a:spcAft>
              <a:buClr>
                <a:srgbClr val="F2F2F2"/>
              </a:buClr>
              <a:buSzPts val="1800"/>
              <a:buChar char="•"/>
              <a:defRPr/>
            </a:lvl4pPr>
            <a:lvl5pPr indent="-342900" lvl="4" marL="2286000" algn="l">
              <a:lnSpc>
                <a:spcPct val="90000"/>
              </a:lnSpc>
              <a:spcBef>
                <a:spcPts val="500"/>
              </a:spcBef>
              <a:spcAft>
                <a:spcPts val="0"/>
              </a:spcAft>
              <a:buClr>
                <a:srgbClr val="F2F2F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 name="Shape 20"/>
        <p:cNvGrpSpPr/>
        <p:nvPr/>
      </p:nvGrpSpPr>
      <p:grpSpPr>
        <a:xfrm>
          <a:off x="0" y="0"/>
          <a:ext cx="0" cy="0"/>
          <a:chOff x="0" y="0"/>
          <a:chExt cx="0" cy="0"/>
        </a:xfrm>
      </p:grpSpPr>
      <p:sp>
        <p:nvSpPr>
          <p:cNvPr id="21" name="Google Shape;21;p7"/>
          <p:cNvSpPr txBox="1"/>
          <p:nvPr>
            <p:ph type="title"/>
          </p:nvPr>
        </p:nvSpPr>
        <p:spPr>
          <a:xfrm>
            <a:off x="630238" y="948268"/>
            <a:ext cx="7886700" cy="67459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 type="body"/>
          </p:nvPr>
        </p:nvSpPr>
        <p:spPr>
          <a:xfrm>
            <a:off x="630238" y="1707521"/>
            <a:ext cx="3868737"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F2F2F2"/>
              </a:buClr>
              <a:buSzPts val="2400"/>
              <a:buNone/>
              <a:defRPr b="1" sz="2400"/>
            </a:lvl1pPr>
            <a:lvl2pPr indent="-228600" lvl="1" marL="914400" algn="l">
              <a:lnSpc>
                <a:spcPct val="90000"/>
              </a:lnSpc>
              <a:spcBef>
                <a:spcPts val="500"/>
              </a:spcBef>
              <a:spcAft>
                <a:spcPts val="0"/>
              </a:spcAft>
              <a:buClr>
                <a:srgbClr val="F2F2F2"/>
              </a:buClr>
              <a:buSzPts val="2000"/>
              <a:buNone/>
              <a:defRPr b="1" sz="2000"/>
            </a:lvl2pPr>
            <a:lvl3pPr indent="-228600" lvl="2" marL="1371600" algn="l">
              <a:lnSpc>
                <a:spcPct val="90000"/>
              </a:lnSpc>
              <a:spcBef>
                <a:spcPts val="500"/>
              </a:spcBef>
              <a:spcAft>
                <a:spcPts val="0"/>
              </a:spcAft>
              <a:buClr>
                <a:srgbClr val="F2F2F2"/>
              </a:buClr>
              <a:buSzPts val="1800"/>
              <a:buNone/>
              <a:defRPr b="1" sz="1800"/>
            </a:lvl3pPr>
            <a:lvl4pPr indent="-228600" lvl="3" marL="1828800" algn="l">
              <a:lnSpc>
                <a:spcPct val="90000"/>
              </a:lnSpc>
              <a:spcBef>
                <a:spcPts val="500"/>
              </a:spcBef>
              <a:spcAft>
                <a:spcPts val="0"/>
              </a:spcAft>
              <a:buClr>
                <a:srgbClr val="F2F2F2"/>
              </a:buClr>
              <a:buSzPts val="1600"/>
              <a:buNone/>
              <a:defRPr b="1" sz="1600"/>
            </a:lvl4pPr>
            <a:lvl5pPr indent="-228600" lvl="4" marL="2286000" algn="l">
              <a:lnSpc>
                <a:spcPct val="90000"/>
              </a:lnSpc>
              <a:spcBef>
                <a:spcPts val="500"/>
              </a:spcBef>
              <a:spcAft>
                <a:spcPts val="0"/>
              </a:spcAft>
              <a:buClr>
                <a:srgbClr val="F2F2F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 name="Google Shape;23;p7"/>
          <p:cNvSpPr txBox="1"/>
          <p:nvPr>
            <p:ph idx="2" type="body"/>
          </p:nvPr>
        </p:nvSpPr>
        <p:spPr>
          <a:xfrm>
            <a:off x="630238" y="2411306"/>
            <a:ext cx="3868737" cy="22305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2F2F2"/>
              </a:buClr>
              <a:buSzPts val="1800"/>
              <a:buChar char="•"/>
              <a:defRPr/>
            </a:lvl1pPr>
            <a:lvl2pPr indent="-342900" lvl="1" marL="914400" algn="l">
              <a:lnSpc>
                <a:spcPct val="90000"/>
              </a:lnSpc>
              <a:spcBef>
                <a:spcPts val="500"/>
              </a:spcBef>
              <a:spcAft>
                <a:spcPts val="0"/>
              </a:spcAft>
              <a:buClr>
                <a:srgbClr val="F2F2F2"/>
              </a:buClr>
              <a:buSzPts val="1800"/>
              <a:buChar char="•"/>
              <a:defRPr/>
            </a:lvl2pPr>
            <a:lvl3pPr indent="-342900" lvl="2" marL="1371600" algn="l">
              <a:lnSpc>
                <a:spcPct val="90000"/>
              </a:lnSpc>
              <a:spcBef>
                <a:spcPts val="500"/>
              </a:spcBef>
              <a:spcAft>
                <a:spcPts val="0"/>
              </a:spcAft>
              <a:buClr>
                <a:srgbClr val="F2F2F2"/>
              </a:buClr>
              <a:buSzPts val="1800"/>
              <a:buChar char="•"/>
              <a:defRPr/>
            </a:lvl3pPr>
            <a:lvl4pPr indent="-342900" lvl="3" marL="1828800" algn="l">
              <a:lnSpc>
                <a:spcPct val="90000"/>
              </a:lnSpc>
              <a:spcBef>
                <a:spcPts val="500"/>
              </a:spcBef>
              <a:spcAft>
                <a:spcPts val="0"/>
              </a:spcAft>
              <a:buClr>
                <a:srgbClr val="F2F2F2"/>
              </a:buClr>
              <a:buSzPts val="1800"/>
              <a:buChar char="•"/>
              <a:defRPr/>
            </a:lvl4pPr>
            <a:lvl5pPr indent="-342900" lvl="4" marL="2286000" algn="l">
              <a:lnSpc>
                <a:spcPct val="90000"/>
              </a:lnSpc>
              <a:spcBef>
                <a:spcPts val="500"/>
              </a:spcBef>
              <a:spcAft>
                <a:spcPts val="0"/>
              </a:spcAft>
              <a:buClr>
                <a:srgbClr val="F2F2F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
          <p:cNvSpPr txBox="1"/>
          <p:nvPr>
            <p:ph idx="3" type="body"/>
          </p:nvPr>
        </p:nvSpPr>
        <p:spPr>
          <a:xfrm>
            <a:off x="4629150" y="1707521"/>
            <a:ext cx="3887788"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F2F2F2"/>
              </a:buClr>
              <a:buSzPts val="2400"/>
              <a:buNone/>
              <a:defRPr b="1" sz="2400"/>
            </a:lvl1pPr>
            <a:lvl2pPr indent="-228600" lvl="1" marL="914400" algn="l">
              <a:lnSpc>
                <a:spcPct val="90000"/>
              </a:lnSpc>
              <a:spcBef>
                <a:spcPts val="500"/>
              </a:spcBef>
              <a:spcAft>
                <a:spcPts val="0"/>
              </a:spcAft>
              <a:buClr>
                <a:srgbClr val="F2F2F2"/>
              </a:buClr>
              <a:buSzPts val="2000"/>
              <a:buNone/>
              <a:defRPr b="1" sz="2000"/>
            </a:lvl2pPr>
            <a:lvl3pPr indent="-228600" lvl="2" marL="1371600" algn="l">
              <a:lnSpc>
                <a:spcPct val="90000"/>
              </a:lnSpc>
              <a:spcBef>
                <a:spcPts val="500"/>
              </a:spcBef>
              <a:spcAft>
                <a:spcPts val="0"/>
              </a:spcAft>
              <a:buClr>
                <a:srgbClr val="F2F2F2"/>
              </a:buClr>
              <a:buSzPts val="1800"/>
              <a:buNone/>
              <a:defRPr b="1" sz="1800"/>
            </a:lvl3pPr>
            <a:lvl4pPr indent="-228600" lvl="3" marL="1828800" algn="l">
              <a:lnSpc>
                <a:spcPct val="90000"/>
              </a:lnSpc>
              <a:spcBef>
                <a:spcPts val="500"/>
              </a:spcBef>
              <a:spcAft>
                <a:spcPts val="0"/>
              </a:spcAft>
              <a:buClr>
                <a:srgbClr val="F2F2F2"/>
              </a:buClr>
              <a:buSzPts val="1600"/>
              <a:buNone/>
              <a:defRPr b="1" sz="1600"/>
            </a:lvl4pPr>
            <a:lvl5pPr indent="-228600" lvl="4" marL="2286000" algn="l">
              <a:lnSpc>
                <a:spcPct val="90000"/>
              </a:lnSpc>
              <a:spcBef>
                <a:spcPts val="500"/>
              </a:spcBef>
              <a:spcAft>
                <a:spcPts val="0"/>
              </a:spcAft>
              <a:buClr>
                <a:srgbClr val="F2F2F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 name="Google Shape;25;p7"/>
          <p:cNvSpPr txBox="1"/>
          <p:nvPr>
            <p:ph idx="4" type="body"/>
          </p:nvPr>
        </p:nvSpPr>
        <p:spPr>
          <a:xfrm>
            <a:off x="4629150" y="2411306"/>
            <a:ext cx="3887788" cy="223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2F2F2"/>
              </a:buClr>
              <a:buSzPts val="1800"/>
              <a:buChar char="•"/>
              <a:defRPr/>
            </a:lvl1pPr>
            <a:lvl2pPr indent="-342900" lvl="1" marL="914400" algn="l">
              <a:lnSpc>
                <a:spcPct val="90000"/>
              </a:lnSpc>
              <a:spcBef>
                <a:spcPts val="500"/>
              </a:spcBef>
              <a:spcAft>
                <a:spcPts val="0"/>
              </a:spcAft>
              <a:buClr>
                <a:srgbClr val="F2F2F2"/>
              </a:buClr>
              <a:buSzPts val="1800"/>
              <a:buChar char="•"/>
              <a:defRPr/>
            </a:lvl2pPr>
            <a:lvl3pPr indent="-342900" lvl="2" marL="1371600" algn="l">
              <a:lnSpc>
                <a:spcPct val="90000"/>
              </a:lnSpc>
              <a:spcBef>
                <a:spcPts val="500"/>
              </a:spcBef>
              <a:spcAft>
                <a:spcPts val="0"/>
              </a:spcAft>
              <a:buClr>
                <a:srgbClr val="F2F2F2"/>
              </a:buClr>
              <a:buSzPts val="1800"/>
              <a:buChar char="•"/>
              <a:defRPr/>
            </a:lvl3pPr>
            <a:lvl4pPr indent="-342900" lvl="3" marL="1828800" algn="l">
              <a:lnSpc>
                <a:spcPct val="90000"/>
              </a:lnSpc>
              <a:spcBef>
                <a:spcPts val="500"/>
              </a:spcBef>
              <a:spcAft>
                <a:spcPts val="0"/>
              </a:spcAft>
              <a:buClr>
                <a:srgbClr val="F2F2F2"/>
              </a:buClr>
              <a:buSzPts val="1800"/>
              <a:buChar char="•"/>
              <a:defRPr/>
            </a:lvl4pPr>
            <a:lvl5pPr indent="-342900" lvl="4" marL="2286000" algn="l">
              <a:lnSpc>
                <a:spcPct val="90000"/>
              </a:lnSpc>
              <a:spcBef>
                <a:spcPts val="500"/>
              </a:spcBef>
              <a:spcAft>
                <a:spcPts val="0"/>
              </a:spcAft>
              <a:buClr>
                <a:srgbClr val="F2F2F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 name="Shape 27"/>
        <p:cNvGrpSpPr/>
        <p:nvPr/>
      </p:nvGrpSpPr>
      <p:grpSpPr>
        <a:xfrm>
          <a:off x="0" y="0"/>
          <a:ext cx="0" cy="0"/>
          <a:chOff x="0" y="0"/>
          <a:chExt cx="0" cy="0"/>
        </a:xfrm>
      </p:grpSpPr>
      <p:sp>
        <p:nvSpPr>
          <p:cNvPr id="28" name="Google Shape;28;p6"/>
          <p:cNvSpPr txBox="1"/>
          <p:nvPr>
            <p:ph type="title"/>
          </p:nvPr>
        </p:nvSpPr>
        <p:spPr>
          <a:xfrm>
            <a:off x="628650" y="846206"/>
            <a:ext cx="2949575" cy="106882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3886200" y="846205"/>
            <a:ext cx="4629150" cy="3921057"/>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F2F2F2"/>
              </a:buClr>
              <a:buSzPts val="3200"/>
              <a:buChar char="•"/>
              <a:defRPr sz="3200"/>
            </a:lvl1pPr>
            <a:lvl2pPr indent="-406400" lvl="1" marL="914400" algn="l">
              <a:lnSpc>
                <a:spcPct val="90000"/>
              </a:lnSpc>
              <a:spcBef>
                <a:spcPts val="500"/>
              </a:spcBef>
              <a:spcAft>
                <a:spcPts val="0"/>
              </a:spcAft>
              <a:buClr>
                <a:srgbClr val="F2F2F2"/>
              </a:buClr>
              <a:buSzPts val="2800"/>
              <a:buChar char="•"/>
              <a:defRPr sz="2800"/>
            </a:lvl2pPr>
            <a:lvl3pPr indent="-381000" lvl="2" marL="1371600" algn="l">
              <a:lnSpc>
                <a:spcPct val="90000"/>
              </a:lnSpc>
              <a:spcBef>
                <a:spcPts val="500"/>
              </a:spcBef>
              <a:spcAft>
                <a:spcPts val="0"/>
              </a:spcAft>
              <a:buClr>
                <a:srgbClr val="F2F2F2"/>
              </a:buClr>
              <a:buSzPts val="2400"/>
              <a:buChar char="•"/>
              <a:defRPr sz="2400"/>
            </a:lvl3pPr>
            <a:lvl4pPr indent="-355600" lvl="3" marL="1828800" algn="l">
              <a:lnSpc>
                <a:spcPct val="90000"/>
              </a:lnSpc>
              <a:spcBef>
                <a:spcPts val="500"/>
              </a:spcBef>
              <a:spcAft>
                <a:spcPts val="0"/>
              </a:spcAft>
              <a:buClr>
                <a:srgbClr val="F2F2F2"/>
              </a:buClr>
              <a:buSzPts val="2000"/>
              <a:buChar char="•"/>
              <a:defRPr sz="2000"/>
            </a:lvl4pPr>
            <a:lvl5pPr indent="-355600" lvl="4" marL="2286000" algn="l">
              <a:lnSpc>
                <a:spcPct val="90000"/>
              </a:lnSpc>
              <a:spcBef>
                <a:spcPts val="500"/>
              </a:spcBef>
              <a:spcAft>
                <a:spcPts val="0"/>
              </a:spcAft>
              <a:buClr>
                <a:srgbClr val="F2F2F2"/>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6"/>
          <p:cNvSpPr txBox="1"/>
          <p:nvPr>
            <p:ph idx="2" type="body"/>
          </p:nvPr>
        </p:nvSpPr>
        <p:spPr>
          <a:xfrm>
            <a:off x="628650" y="2227878"/>
            <a:ext cx="2949575" cy="254624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F2F2"/>
              </a:buClr>
              <a:buSzPts val="1600"/>
              <a:buNone/>
              <a:defRPr sz="1600"/>
            </a:lvl1pPr>
            <a:lvl2pPr indent="-228600" lvl="1" marL="914400" algn="l">
              <a:lnSpc>
                <a:spcPct val="90000"/>
              </a:lnSpc>
              <a:spcBef>
                <a:spcPts val="500"/>
              </a:spcBef>
              <a:spcAft>
                <a:spcPts val="0"/>
              </a:spcAft>
              <a:buClr>
                <a:srgbClr val="F2F2F2"/>
              </a:buClr>
              <a:buSzPts val="1400"/>
              <a:buNone/>
              <a:defRPr sz="1400"/>
            </a:lvl2pPr>
            <a:lvl3pPr indent="-228600" lvl="2" marL="1371600" algn="l">
              <a:lnSpc>
                <a:spcPct val="90000"/>
              </a:lnSpc>
              <a:spcBef>
                <a:spcPts val="500"/>
              </a:spcBef>
              <a:spcAft>
                <a:spcPts val="0"/>
              </a:spcAft>
              <a:buClr>
                <a:srgbClr val="F2F2F2"/>
              </a:buClr>
              <a:buSzPts val="1200"/>
              <a:buNone/>
              <a:defRPr sz="1200"/>
            </a:lvl3pPr>
            <a:lvl4pPr indent="-228600" lvl="3" marL="1828800" algn="l">
              <a:lnSpc>
                <a:spcPct val="90000"/>
              </a:lnSpc>
              <a:spcBef>
                <a:spcPts val="500"/>
              </a:spcBef>
              <a:spcAft>
                <a:spcPts val="0"/>
              </a:spcAft>
              <a:buClr>
                <a:srgbClr val="F2F2F2"/>
              </a:buClr>
              <a:buSzPts val="1000"/>
              <a:buNone/>
              <a:defRPr sz="1000"/>
            </a:lvl4pPr>
            <a:lvl5pPr indent="-228600" lvl="4" marL="2286000" algn="l">
              <a:lnSpc>
                <a:spcPct val="90000"/>
              </a:lnSpc>
              <a:spcBef>
                <a:spcPts val="500"/>
              </a:spcBef>
              <a:spcAft>
                <a:spcPts val="0"/>
              </a:spcAft>
              <a:buClr>
                <a:srgbClr val="F2F2F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8"/>
          <p:cNvSpPr txBox="1"/>
          <p:nvPr>
            <p:ph type="title"/>
          </p:nvPr>
        </p:nvSpPr>
        <p:spPr>
          <a:xfrm>
            <a:off x="628650" y="1075917"/>
            <a:ext cx="7886700" cy="7466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
          <p:cNvSpPr txBox="1"/>
          <p:nvPr>
            <p:ph idx="1" type="body"/>
          </p:nvPr>
        </p:nvSpPr>
        <p:spPr>
          <a:xfrm>
            <a:off x="628650" y="1957493"/>
            <a:ext cx="7886700" cy="267483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2F2F2"/>
              </a:buClr>
              <a:buSzPts val="1800"/>
              <a:buChar char="•"/>
              <a:defRPr/>
            </a:lvl1pPr>
            <a:lvl2pPr indent="-342900" lvl="1" marL="914400" algn="l">
              <a:lnSpc>
                <a:spcPct val="90000"/>
              </a:lnSpc>
              <a:spcBef>
                <a:spcPts val="500"/>
              </a:spcBef>
              <a:spcAft>
                <a:spcPts val="0"/>
              </a:spcAft>
              <a:buClr>
                <a:srgbClr val="F2F2F2"/>
              </a:buClr>
              <a:buSzPts val="1800"/>
              <a:buChar char="•"/>
              <a:defRPr/>
            </a:lvl2pPr>
            <a:lvl3pPr indent="-342900" lvl="2" marL="1371600" algn="l">
              <a:lnSpc>
                <a:spcPct val="90000"/>
              </a:lnSpc>
              <a:spcBef>
                <a:spcPts val="500"/>
              </a:spcBef>
              <a:spcAft>
                <a:spcPts val="0"/>
              </a:spcAft>
              <a:buClr>
                <a:srgbClr val="F2F2F2"/>
              </a:buClr>
              <a:buSzPts val="1800"/>
              <a:buChar char="•"/>
              <a:defRPr/>
            </a:lvl3pPr>
            <a:lvl4pPr indent="-342900" lvl="3" marL="1828800" algn="l">
              <a:lnSpc>
                <a:spcPct val="90000"/>
              </a:lnSpc>
              <a:spcBef>
                <a:spcPts val="500"/>
              </a:spcBef>
              <a:spcAft>
                <a:spcPts val="0"/>
              </a:spcAft>
              <a:buClr>
                <a:srgbClr val="F2F2F2"/>
              </a:buClr>
              <a:buSzPts val="1800"/>
              <a:buChar char="•"/>
              <a:defRPr/>
            </a:lvl4pPr>
            <a:lvl5pPr indent="-342900" lvl="4" marL="2286000" algn="l">
              <a:lnSpc>
                <a:spcPct val="90000"/>
              </a:lnSpc>
              <a:spcBef>
                <a:spcPts val="500"/>
              </a:spcBef>
              <a:spcAft>
                <a:spcPts val="0"/>
              </a:spcAft>
              <a:buClr>
                <a:srgbClr val="F2F2F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8"/>
          <p:cNvSpPr txBox="1"/>
          <p:nvPr>
            <p:ph idx="10" type="dt"/>
          </p:nvPr>
        </p:nvSpPr>
        <p:spPr>
          <a:xfrm>
            <a:off x="628650" y="4767263"/>
            <a:ext cx="20574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 name="Google Shape;36;p8"/>
          <p:cNvSpPr txBox="1"/>
          <p:nvPr>
            <p:ph idx="11" type="ftr"/>
          </p:nvPr>
        </p:nvSpPr>
        <p:spPr>
          <a:xfrm>
            <a:off x="3028950" y="4767263"/>
            <a:ext cx="30861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 name="Google Shape;37;p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9"/>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0"/>
          <p:cNvSpPr txBox="1"/>
          <p:nvPr>
            <p:ph type="title"/>
          </p:nvPr>
        </p:nvSpPr>
        <p:spPr>
          <a:xfrm>
            <a:off x="628650" y="1075917"/>
            <a:ext cx="7886700" cy="7466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 type="body"/>
          </p:nvPr>
        </p:nvSpPr>
        <p:spPr>
          <a:xfrm>
            <a:off x="628650" y="2072639"/>
            <a:ext cx="3867150" cy="25596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2F2F2"/>
              </a:buClr>
              <a:buSzPts val="1800"/>
              <a:buChar char="•"/>
              <a:defRPr/>
            </a:lvl1pPr>
            <a:lvl2pPr indent="-342900" lvl="1" marL="914400" algn="l">
              <a:lnSpc>
                <a:spcPct val="90000"/>
              </a:lnSpc>
              <a:spcBef>
                <a:spcPts val="500"/>
              </a:spcBef>
              <a:spcAft>
                <a:spcPts val="0"/>
              </a:spcAft>
              <a:buClr>
                <a:srgbClr val="F2F2F2"/>
              </a:buClr>
              <a:buSzPts val="1800"/>
              <a:buChar char="•"/>
              <a:defRPr/>
            </a:lvl2pPr>
            <a:lvl3pPr indent="-342900" lvl="2" marL="1371600" algn="l">
              <a:lnSpc>
                <a:spcPct val="90000"/>
              </a:lnSpc>
              <a:spcBef>
                <a:spcPts val="500"/>
              </a:spcBef>
              <a:spcAft>
                <a:spcPts val="0"/>
              </a:spcAft>
              <a:buClr>
                <a:srgbClr val="F2F2F2"/>
              </a:buClr>
              <a:buSzPts val="1800"/>
              <a:buChar char="•"/>
              <a:defRPr/>
            </a:lvl3pPr>
            <a:lvl4pPr indent="-342900" lvl="3" marL="1828800" algn="l">
              <a:lnSpc>
                <a:spcPct val="90000"/>
              </a:lnSpc>
              <a:spcBef>
                <a:spcPts val="500"/>
              </a:spcBef>
              <a:spcAft>
                <a:spcPts val="0"/>
              </a:spcAft>
              <a:buClr>
                <a:srgbClr val="F2F2F2"/>
              </a:buClr>
              <a:buSzPts val="1800"/>
              <a:buChar char="•"/>
              <a:defRPr/>
            </a:lvl4pPr>
            <a:lvl5pPr indent="-342900" lvl="4" marL="2286000" algn="l">
              <a:lnSpc>
                <a:spcPct val="90000"/>
              </a:lnSpc>
              <a:spcBef>
                <a:spcPts val="500"/>
              </a:spcBef>
              <a:spcAft>
                <a:spcPts val="0"/>
              </a:spcAft>
              <a:buClr>
                <a:srgbClr val="F2F2F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0"/>
          <p:cNvSpPr txBox="1"/>
          <p:nvPr>
            <p:ph idx="2" type="body"/>
          </p:nvPr>
        </p:nvSpPr>
        <p:spPr>
          <a:xfrm>
            <a:off x="4648200" y="2072639"/>
            <a:ext cx="3867150" cy="255968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2F2F2"/>
              </a:buClr>
              <a:buSzPts val="1800"/>
              <a:buChar char="•"/>
              <a:defRPr/>
            </a:lvl1pPr>
            <a:lvl2pPr indent="-342900" lvl="1" marL="914400" algn="l">
              <a:lnSpc>
                <a:spcPct val="90000"/>
              </a:lnSpc>
              <a:spcBef>
                <a:spcPts val="500"/>
              </a:spcBef>
              <a:spcAft>
                <a:spcPts val="0"/>
              </a:spcAft>
              <a:buClr>
                <a:srgbClr val="F2F2F2"/>
              </a:buClr>
              <a:buSzPts val="1800"/>
              <a:buChar char="•"/>
              <a:defRPr/>
            </a:lvl2pPr>
            <a:lvl3pPr indent="-342900" lvl="2" marL="1371600" algn="l">
              <a:lnSpc>
                <a:spcPct val="90000"/>
              </a:lnSpc>
              <a:spcBef>
                <a:spcPts val="500"/>
              </a:spcBef>
              <a:spcAft>
                <a:spcPts val="0"/>
              </a:spcAft>
              <a:buClr>
                <a:srgbClr val="F2F2F2"/>
              </a:buClr>
              <a:buSzPts val="1800"/>
              <a:buChar char="•"/>
              <a:defRPr/>
            </a:lvl3pPr>
            <a:lvl4pPr indent="-342900" lvl="3" marL="1828800" algn="l">
              <a:lnSpc>
                <a:spcPct val="90000"/>
              </a:lnSpc>
              <a:spcBef>
                <a:spcPts val="500"/>
              </a:spcBef>
              <a:spcAft>
                <a:spcPts val="0"/>
              </a:spcAft>
              <a:buClr>
                <a:srgbClr val="F2F2F2"/>
              </a:buClr>
              <a:buSzPts val="1800"/>
              <a:buChar char="•"/>
              <a:defRPr/>
            </a:lvl4pPr>
            <a:lvl5pPr indent="-342900" lvl="4" marL="2286000" algn="l">
              <a:lnSpc>
                <a:spcPct val="90000"/>
              </a:lnSpc>
              <a:spcBef>
                <a:spcPts val="500"/>
              </a:spcBef>
              <a:spcAft>
                <a:spcPts val="0"/>
              </a:spcAft>
              <a:buClr>
                <a:srgbClr val="F2F2F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1"/>
          <p:cNvSpPr txBox="1"/>
          <p:nvPr>
            <p:ph type="title"/>
          </p:nvPr>
        </p:nvSpPr>
        <p:spPr>
          <a:xfrm>
            <a:off x="628650" y="1075917"/>
            <a:ext cx="7886700" cy="7466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 name="Shape 52"/>
        <p:cNvGrpSpPr/>
        <p:nvPr/>
      </p:nvGrpSpPr>
      <p:grpSpPr>
        <a:xfrm>
          <a:off x="0" y="0"/>
          <a:ext cx="0" cy="0"/>
          <a:chOff x="0" y="0"/>
          <a:chExt cx="0" cy="0"/>
        </a:xfrm>
      </p:grpSpPr>
      <p:sp>
        <p:nvSpPr>
          <p:cNvPr id="53" name="Google Shape;53;p13"/>
          <p:cNvSpPr txBox="1"/>
          <p:nvPr>
            <p:ph type="title"/>
          </p:nvPr>
        </p:nvSpPr>
        <p:spPr>
          <a:xfrm>
            <a:off x="628650" y="1359853"/>
            <a:ext cx="2949575" cy="66929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p:nvPr>
            <p:ph idx="2" type="pic"/>
          </p:nvPr>
        </p:nvSpPr>
        <p:spPr>
          <a:xfrm>
            <a:off x="3887788" y="1359853"/>
            <a:ext cx="4629150" cy="30359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F2F2F2"/>
              </a:buClr>
              <a:buSzPts val="3200"/>
              <a:buFont typeface="Arial"/>
              <a:buNone/>
              <a:defRPr b="0" i="0" sz="3200" u="none" cap="none" strike="noStrike">
                <a:solidFill>
                  <a:srgbClr val="F2F2F2"/>
                </a:solidFill>
                <a:latin typeface="Arial"/>
                <a:ea typeface="Arial"/>
                <a:cs typeface="Arial"/>
                <a:sym typeface="Arial"/>
              </a:defRPr>
            </a:lvl1pPr>
            <a:lvl2pPr lvl="1" marR="0" rtl="0" algn="l">
              <a:lnSpc>
                <a:spcPct val="90000"/>
              </a:lnSpc>
              <a:spcBef>
                <a:spcPts val="500"/>
              </a:spcBef>
              <a:spcAft>
                <a:spcPts val="0"/>
              </a:spcAft>
              <a:buClr>
                <a:srgbClr val="F2F2F2"/>
              </a:buClr>
              <a:buSzPts val="2800"/>
              <a:buFont typeface="Arial"/>
              <a:buNone/>
              <a:defRPr b="0" i="0" sz="2800" u="none" cap="none" strike="noStrike">
                <a:solidFill>
                  <a:srgbClr val="F2F2F2"/>
                </a:solidFill>
                <a:latin typeface="Arial"/>
                <a:ea typeface="Arial"/>
                <a:cs typeface="Arial"/>
                <a:sym typeface="Arial"/>
              </a:defRPr>
            </a:lvl2pPr>
            <a:lvl3pPr lvl="2" marR="0" rtl="0" algn="l">
              <a:lnSpc>
                <a:spcPct val="90000"/>
              </a:lnSpc>
              <a:spcBef>
                <a:spcPts val="500"/>
              </a:spcBef>
              <a:spcAft>
                <a:spcPts val="0"/>
              </a:spcAft>
              <a:buClr>
                <a:srgbClr val="F2F2F2"/>
              </a:buClr>
              <a:buSzPts val="2400"/>
              <a:buFont typeface="Arial"/>
              <a:buNone/>
              <a:defRPr b="0" i="0" sz="2400" u="none" cap="none" strike="noStrike">
                <a:solidFill>
                  <a:srgbClr val="F2F2F2"/>
                </a:solidFill>
                <a:latin typeface="Arial"/>
                <a:ea typeface="Arial"/>
                <a:cs typeface="Arial"/>
                <a:sym typeface="Arial"/>
              </a:defRPr>
            </a:lvl3pPr>
            <a:lvl4pPr lvl="3" marR="0" rtl="0" algn="l">
              <a:lnSpc>
                <a:spcPct val="90000"/>
              </a:lnSpc>
              <a:spcBef>
                <a:spcPts val="500"/>
              </a:spcBef>
              <a:spcAft>
                <a:spcPts val="0"/>
              </a:spcAft>
              <a:buClr>
                <a:srgbClr val="F2F2F2"/>
              </a:buClr>
              <a:buSzPts val="2000"/>
              <a:buFont typeface="Arial"/>
              <a:buNone/>
              <a:defRPr b="0" i="0" sz="2000" u="none" cap="none" strike="noStrike">
                <a:solidFill>
                  <a:srgbClr val="F2F2F2"/>
                </a:solidFill>
                <a:latin typeface="Arial"/>
                <a:ea typeface="Arial"/>
                <a:cs typeface="Arial"/>
                <a:sym typeface="Arial"/>
              </a:defRPr>
            </a:lvl4pPr>
            <a:lvl5pPr lvl="4" marR="0" rtl="0" algn="l">
              <a:lnSpc>
                <a:spcPct val="90000"/>
              </a:lnSpc>
              <a:spcBef>
                <a:spcPts val="500"/>
              </a:spcBef>
              <a:spcAft>
                <a:spcPts val="0"/>
              </a:spcAft>
              <a:buClr>
                <a:srgbClr val="F2F2F2"/>
              </a:buClr>
              <a:buSzPts val="2000"/>
              <a:buFont typeface="Arial"/>
              <a:buNone/>
              <a:defRPr b="0" i="0" sz="2000" u="none" cap="none" strike="noStrike">
                <a:solidFill>
                  <a:srgbClr val="F2F2F2"/>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5" name="Google Shape;55;p13"/>
          <p:cNvSpPr txBox="1"/>
          <p:nvPr>
            <p:ph idx="1" type="body"/>
          </p:nvPr>
        </p:nvSpPr>
        <p:spPr>
          <a:xfrm>
            <a:off x="630238" y="2214880"/>
            <a:ext cx="2949575" cy="21872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F2F2"/>
              </a:buClr>
              <a:buSzPts val="1600"/>
              <a:buNone/>
              <a:defRPr sz="1600"/>
            </a:lvl1pPr>
            <a:lvl2pPr indent="-228600" lvl="1" marL="914400" algn="l">
              <a:lnSpc>
                <a:spcPct val="90000"/>
              </a:lnSpc>
              <a:spcBef>
                <a:spcPts val="500"/>
              </a:spcBef>
              <a:spcAft>
                <a:spcPts val="0"/>
              </a:spcAft>
              <a:buClr>
                <a:srgbClr val="F2F2F2"/>
              </a:buClr>
              <a:buSzPts val="1400"/>
              <a:buNone/>
              <a:defRPr sz="1400"/>
            </a:lvl2pPr>
            <a:lvl3pPr indent="-228600" lvl="2" marL="1371600" algn="l">
              <a:lnSpc>
                <a:spcPct val="90000"/>
              </a:lnSpc>
              <a:spcBef>
                <a:spcPts val="500"/>
              </a:spcBef>
              <a:spcAft>
                <a:spcPts val="0"/>
              </a:spcAft>
              <a:buClr>
                <a:srgbClr val="F2F2F2"/>
              </a:buClr>
              <a:buSzPts val="1200"/>
              <a:buNone/>
              <a:defRPr sz="1200"/>
            </a:lvl3pPr>
            <a:lvl4pPr indent="-228600" lvl="3" marL="1828800" algn="l">
              <a:lnSpc>
                <a:spcPct val="90000"/>
              </a:lnSpc>
              <a:spcBef>
                <a:spcPts val="500"/>
              </a:spcBef>
              <a:spcAft>
                <a:spcPts val="0"/>
              </a:spcAft>
              <a:buClr>
                <a:srgbClr val="F2F2F2"/>
              </a:buClr>
              <a:buSzPts val="1000"/>
              <a:buNone/>
              <a:defRPr sz="1000"/>
            </a:lvl4pPr>
            <a:lvl5pPr indent="-228600" lvl="4" marL="2286000" algn="l">
              <a:lnSpc>
                <a:spcPct val="90000"/>
              </a:lnSpc>
              <a:spcBef>
                <a:spcPts val="500"/>
              </a:spcBef>
              <a:spcAft>
                <a:spcPts val="0"/>
              </a:spcAft>
              <a:buClr>
                <a:srgbClr val="F2F2F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1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9.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628650" y="1075917"/>
            <a:ext cx="7886700" cy="74663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628650" y="1957493"/>
            <a:ext cx="7886700" cy="267483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2F2F2"/>
              </a:buClr>
              <a:buSzPts val="2800"/>
              <a:buFont typeface="Arial"/>
              <a:buChar char="•"/>
              <a:defRPr b="0" i="0" sz="2800" u="none" cap="none" strike="noStrike">
                <a:solidFill>
                  <a:srgbClr val="F2F2F2"/>
                </a:solidFill>
                <a:latin typeface="Arial"/>
                <a:ea typeface="Arial"/>
                <a:cs typeface="Arial"/>
                <a:sym typeface="Arial"/>
              </a:defRPr>
            </a:lvl1pPr>
            <a:lvl2pPr indent="-381000" lvl="1" marL="914400" marR="0" rtl="0" algn="l">
              <a:lnSpc>
                <a:spcPct val="90000"/>
              </a:lnSpc>
              <a:spcBef>
                <a:spcPts val="500"/>
              </a:spcBef>
              <a:spcAft>
                <a:spcPts val="0"/>
              </a:spcAft>
              <a:buClr>
                <a:srgbClr val="F2F2F2"/>
              </a:buClr>
              <a:buSzPts val="2400"/>
              <a:buFont typeface="Arial"/>
              <a:buChar char="•"/>
              <a:defRPr b="0" i="0" sz="2400" u="none" cap="none" strike="noStrike">
                <a:solidFill>
                  <a:srgbClr val="F2F2F2"/>
                </a:solidFill>
                <a:latin typeface="Arial"/>
                <a:ea typeface="Arial"/>
                <a:cs typeface="Arial"/>
                <a:sym typeface="Arial"/>
              </a:defRPr>
            </a:lvl2pPr>
            <a:lvl3pPr indent="-355600" lvl="2" marL="1371600" marR="0" rtl="0" algn="l">
              <a:lnSpc>
                <a:spcPct val="90000"/>
              </a:lnSpc>
              <a:spcBef>
                <a:spcPts val="500"/>
              </a:spcBef>
              <a:spcAft>
                <a:spcPts val="0"/>
              </a:spcAft>
              <a:buClr>
                <a:srgbClr val="F2F2F2"/>
              </a:buClr>
              <a:buSzPts val="2000"/>
              <a:buFont typeface="Arial"/>
              <a:buChar char="•"/>
              <a:defRPr b="0" i="0" sz="2000" u="none" cap="none" strike="noStrike">
                <a:solidFill>
                  <a:srgbClr val="F2F2F2"/>
                </a:solidFill>
                <a:latin typeface="Arial"/>
                <a:ea typeface="Arial"/>
                <a:cs typeface="Arial"/>
                <a:sym typeface="Arial"/>
              </a:defRPr>
            </a:lvl3pPr>
            <a:lvl4pPr indent="-342900" lvl="3" marL="1828800" marR="0" rtl="0" algn="l">
              <a:lnSpc>
                <a:spcPct val="90000"/>
              </a:lnSpc>
              <a:spcBef>
                <a:spcPts val="500"/>
              </a:spcBef>
              <a:spcAft>
                <a:spcPts val="0"/>
              </a:spcAft>
              <a:buClr>
                <a:srgbClr val="F2F2F2"/>
              </a:buClr>
              <a:buSzPts val="1800"/>
              <a:buFont typeface="Arial"/>
              <a:buChar char="•"/>
              <a:defRPr b="0" i="0" sz="1800" u="none" cap="none" strike="noStrike">
                <a:solidFill>
                  <a:srgbClr val="F2F2F2"/>
                </a:solidFill>
                <a:latin typeface="Arial"/>
                <a:ea typeface="Arial"/>
                <a:cs typeface="Arial"/>
                <a:sym typeface="Arial"/>
              </a:defRPr>
            </a:lvl4pPr>
            <a:lvl5pPr indent="-342900" lvl="4" marL="2286000" marR="0" rtl="0" algn="l">
              <a:lnSpc>
                <a:spcPct val="90000"/>
              </a:lnSpc>
              <a:spcBef>
                <a:spcPts val="500"/>
              </a:spcBef>
              <a:spcAft>
                <a:spcPts val="0"/>
              </a:spcAft>
              <a:buClr>
                <a:srgbClr val="F2F2F2"/>
              </a:buClr>
              <a:buSzPts val="1800"/>
              <a:buFont typeface="Arial"/>
              <a:buChar char="•"/>
              <a:defRPr b="0" i="0" sz="1800" u="none" cap="none" strike="noStrike">
                <a:solidFill>
                  <a:srgbClr val="F2F2F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3" name="Google Shape;13;p4"/>
          <p:cNvGrpSpPr/>
          <p:nvPr/>
        </p:nvGrpSpPr>
        <p:grpSpPr>
          <a:xfrm>
            <a:off x="211341" y="111138"/>
            <a:ext cx="8756661" cy="668092"/>
            <a:chOff x="211341" y="111138"/>
            <a:chExt cx="8756661" cy="668092"/>
          </a:xfrm>
        </p:grpSpPr>
        <p:pic>
          <p:nvPicPr>
            <p:cNvPr id="14" name="Google Shape;14;p4"/>
            <p:cNvPicPr preferRelativeResize="0"/>
            <p:nvPr/>
          </p:nvPicPr>
          <p:blipFill rotWithShape="1">
            <a:blip r:embed="rId2">
              <a:alphaModFix/>
            </a:blip>
            <a:srcRect b="0" l="0" r="0" t="0"/>
            <a:stretch/>
          </p:blipFill>
          <p:spPr>
            <a:xfrm>
              <a:off x="211341" y="281759"/>
              <a:ext cx="1688292" cy="497471"/>
            </a:xfrm>
            <a:prstGeom prst="rect">
              <a:avLst/>
            </a:prstGeom>
            <a:noFill/>
            <a:ln>
              <a:noFill/>
            </a:ln>
          </p:spPr>
        </p:pic>
        <p:pic>
          <p:nvPicPr>
            <p:cNvPr id="15" name="Google Shape;15;p4"/>
            <p:cNvPicPr preferRelativeResize="0"/>
            <p:nvPr/>
          </p:nvPicPr>
          <p:blipFill rotWithShape="1">
            <a:blip r:embed="rId3">
              <a:alphaModFix/>
            </a:blip>
            <a:srcRect b="0" l="0" r="0" t="0"/>
            <a:stretch/>
          </p:blipFill>
          <p:spPr>
            <a:xfrm>
              <a:off x="8300573" y="111138"/>
              <a:ext cx="667429" cy="668092"/>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tinyurl.com/changemakerweek202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cs.google.com/document/d/1wpoEbPl-dwrauYw7ju3qNaocsrfHF5kPL-ytWvRYdNQ/edit?usp=sharing"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cs.google.com/forms/d/e/1FAIpQLSd07O49M6tpvlfhx5CKHQMEOOS66byFAyMAOO9sflXabHtFyw/viewform?usp=sf_link"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txBox="1"/>
          <p:nvPr>
            <p:ph type="ctrTitle"/>
          </p:nvPr>
        </p:nvSpPr>
        <p:spPr>
          <a:xfrm>
            <a:off x="1017944" y="1906816"/>
            <a:ext cx="6858000" cy="1790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Arial"/>
              <a:buNone/>
            </a:pPr>
            <a:r>
              <a:rPr lang="en-US"/>
              <a:t>Changemaker Institute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aeb02a18a5_0_11"/>
          <p:cNvSpPr txBox="1"/>
          <p:nvPr>
            <p:ph type="title"/>
          </p:nvPr>
        </p:nvSpPr>
        <p:spPr>
          <a:xfrm>
            <a:off x="0" y="948275"/>
            <a:ext cx="9144000" cy="67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sz="3600"/>
              <a:t>2021 Changemaker Week</a:t>
            </a:r>
            <a:endParaRPr sz="3600"/>
          </a:p>
        </p:txBody>
      </p:sp>
      <p:sp>
        <p:nvSpPr>
          <p:cNvPr id="134" name="Google Shape;134;gaeb02a18a5_0_11"/>
          <p:cNvSpPr txBox="1"/>
          <p:nvPr>
            <p:ph idx="1" type="body"/>
          </p:nvPr>
        </p:nvSpPr>
        <p:spPr>
          <a:xfrm>
            <a:off x="1597" y="1622975"/>
            <a:ext cx="9144000" cy="61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0" lang="en-US" sz="3500"/>
              <a:t>Calls to Action</a:t>
            </a:r>
            <a:endParaRPr b="0" sz="3500"/>
          </a:p>
        </p:txBody>
      </p:sp>
      <p:sp>
        <p:nvSpPr>
          <p:cNvPr id="135" name="Google Shape;135;gaeb02a18a5_0_11"/>
          <p:cNvSpPr txBox="1"/>
          <p:nvPr>
            <p:ph idx="1" type="body"/>
          </p:nvPr>
        </p:nvSpPr>
        <p:spPr>
          <a:xfrm>
            <a:off x="376850" y="2349825"/>
            <a:ext cx="8234100" cy="2400000"/>
          </a:xfrm>
          <a:prstGeom prst="rect">
            <a:avLst/>
          </a:prstGeom>
          <a:noFill/>
          <a:ln>
            <a:noFill/>
          </a:ln>
        </p:spPr>
        <p:txBody>
          <a:bodyPr anchorCtr="0" anchor="ctr" bIns="45700" lIns="91425" spcFirstLastPara="1" rIns="91425" wrap="square" tIns="45700">
            <a:noAutofit/>
          </a:bodyPr>
          <a:lstStyle/>
          <a:p>
            <a:pPr indent="-374650" lvl="0" marL="457200" rtl="0" algn="l">
              <a:lnSpc>
                <a:spcPct val="90000"/>
              </a:lnSpc>
              <a:spcBef>
                <a:spcPts val="1000"/>
              </a:spcBef>
              <a:spcAft>
                <a:spcPts val="0"/>
              </a:spcAft>
              <a:buClr>
                <a:srgbClr val="FFFFFF"/>
              </a:buClr>
              <a:buSzPts val="2300"/>
              <a:buAutoNum type="arabicPeriod"/>
            </a:pPr>
            <a:r>
              <a:rPr b="0" lang="en-US" sz="2300">
                <a:solidFill>
                  <a:srgbClr val="FFFFFF"/>
                </a:solidFill>
              </a:rPr>
              <a:t>Host </a:t>
            </a:r>
            <a:r>
              <a:rPr b="0" lang="en-US" sz="2300">
                <a:solidFill>
                  <a:srgbClr val="FFFFFF"/>
                </a:solidFill>
              </a:rPr>
              <a:t>changemaker </a:t>
            </a:r>
            <a:r>
              <a:rPr b="0" lang="en-US" sz="2300">
                <a:solidFill>
                  <a:srgbClr val="FFFFFF"/>
                </a:solidFill>
              </a:rPr>
              <a:t>events </a:t>
            </a:r>
            <a:r>
              <a:rPr b="0" lang="en-US" sz="2300">
                <a:solidFill>
                  <a:srgbClr val="FFFFFF"/>
                </a:solidFill>
              </a:rPr>
              <a:t>during Changemaker Week</a:t>
            </a:r>
            <a:r>
              <a:rPr b="0" lang="en-US" sz="2300">
                <a:solidFill>
                  <a:srgbClr val="FFFFFF"/>
                </a:solidFill>
              </a:rPr>
              <a:t>. Submit info to </a:t>
            </a:r>
            <a:r>
              <a:rPr b="0" lang="en-US" sz="2300" u="sng">
                <a:solidFill>
                  <a:srgbClr val="FFFFFF"/>
                </a:solidFill>
                <a:hlinkClick r:id="rId3">
                  <a:extLst>
                    <a:ext uri="{A12FA001-AC4F-418D-AE19-62706E023703}">
                      <ahyp:hlinkClr val="tx"/>
                    </a:ext>
                  </a:extLst>
                </a:hlinkClick>
              </a:rPr>
              <a:t>https://tinyurl.com/changemakerweek2021</a:t>
            </a:r>
            <a:r>
              <a:rPr b="0" lang="en-US" sz="2300">
                <a:solidFill>
                  <a:srgbClr val="FFFFFF"/>
                </a:solidFill>
              </a:rPr>
              <a:t>.</a:t>
            </a:r>
            <a:endParaRPr b="0" sz="2300">
              <a:solidFill>
                <a:srgbClr val="FFFFFF"/>
              </a:solidFill>
            </a:endParaRPr>
          </a:p>
          <a:p>
            <a:pPr indent="0" lvl="0" marL="0" rtl="0" algn="l">
              <a:lnSpc>
                <a:spcPct val="90000"/>
              </a:lnSpc>
              <a:spcBef>
                <a:spcPts val="1000"/>
              </a:spcBef>
              <a:spcAft>
                <a:spcPts val="0"/>
              </a:spcAft>
              <a:buNone/>
            </a:pPr>
            <a:r>
              <a:t/>
            </a:r>
            <a:endParaRPr b="0" sz="600">
              <a:solidFill>
                <a:srgbClr val="FFFFFF"/>
              </a:solidFill>
            </a:endParaRPr>
          </a:p>
          <a:p>
            <a:pPr indent="-374650" lvl="0" marL="457200" rtl="0" algn="l">
              <a:lnSpc>
                <a:spcPct val="90000"/>
              </a:lnSpc>
              <a:spcBef>
                <a:spcPts val="1000"/>
              </a:spcBef>
              <a:spcAft>
                <a:spcPts val="0"/>
              </a:spcAft>
              <a:buClr>
                <a:srgbClr val="FFFFFF"/>
              </a:buClr>
              <a:buSzPts val="2300"/>
              <a:buAutoNum type="arabicPeriod"/>
            </a:pPr>
            <a:r>
              <a:rPr b="0" lang="en-US" sz="2300">
                <a:solidFill>
                  <a:srgbClr val="FFFFFF"/>
                </a:solidFill>
              </a:rPr>
              <a:t>Help us promote Changemaker Week through social media, newsletters, and websites in January. </a:t>
            </a:r>
            <a:endParaRPr b="0" sz="23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ad77be9ea4_0_73"/>
          <p:cNvSpPr txBox="1"/>
          <p:nvPr/>
        </p:nvSpPr>
        <p:spPr>
          <a:xfrm>
            <a:off x="628650" y="1594150"/>
            <a:ext cx="7402200" cy="727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rgbClr val="F2F2F2"/>
                </a:solidFill>
                <a:latin typeface="Arial"/>
                <a:ea typeface="Arial"/>
                <a:cs typeface="Arial"/>
                <a:sym typeface="Arial"/>
              </a:rPr>
              <a:t>Do you have an event or program that is dedicated to positive change?      You can </a:t>
            </a:r>
            <a:r>
              <a:rPr b="1" i="0" lang="en-US" sz="1800" u="none" cap="none" strike="noStrike">
                <a:solidFill>
                  <a:srgbClr val="F2F2F2"/>
                </a:solidFill>
                <a:latin typeface="Arial"/>
                <a:ea typeface="Arial"/>
                <a:cs typeface="Arial"/>
                <a:sym typeface="Arial"/>
              </a:rPr>
              <a:t>co-brand it as a Changemaker initiative! </a:t>
            </a:r>
            <a:endParaRPr b="1" i="0" sz="1800" u="none" cap="none" strike="noStrike">
              <a:solidFill>
                <a:srgbClr val="F2F2F2"/>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F2F2F2"/>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ad77be9ea4_0_73"/>
          <p:cNvSpPr txBox="1"/>
          <p:nvPr/>
        </p:nvSpPr>
        <p:spPr>
          <a:xfrm>
            <a:off x="628650" y="2441050"/>
            <a:ext cx="5845800" cy="8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lt1"/>
                </a:solidFill>
                <a:latin typeface="Arial"/>
                <a:ea typeface="Arial"/>
                <a:cs typeface="Arial"/>
                <a:sym typeface="Arial"/>
                <a:hlinkClick r:id="rId3">
                  <a:extLst>
                    <a:ext uri="{A12FA001-AC4F-418D-AE19-62706E023703}">
                      <ahyp:hlinkClr val="tx"/>
                    </a:ext>
                  </a:extLst>
                </a:hlinkClick>
              </a:rPr>
              <a:t>Changemaker Institute Talking Points</a:t>
            </a:r>
            <a:r>
              <a:rPr b="1" i="0" lang="en-US" sz="18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offer key messaging that can be integrated into social media or any marketing efforts that drive forward changemaking efforts and events.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lt1"/>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3" name="Google Shape;143;gad77be9ea4_0_73"/>
          <p:cNvSpPr txBox="1"/>
          <p:nvPr>
            <p:ph type="title"/>
          </p:nvPr>
        </p:nvSpPr>
        <p:spPr>
          <a:xfrm>
            <a:off x="628638" y="985243"/>
            <a:ext cx="7886700" cy="67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960"/>
              <a:buFont typeface="Arial"/>
              <a:buNone/>
            </a:pPr>
            <a:r>
              <a:rPr lang="en-US" sz="2800"/>
              <a:t>How Marketing Council can support and collaborate with the Changemaker Institute</a:t>
            </a:r>
            <a:endParaRPr sz="2800"/>
          </a:p>
        </p:txBody>
      </p:sp>
      <p:sp>
        <p:nvSpPr>
          <p:cNvPr id="144" name="Google Shape;144;gad77be9ea4_0_73"/>
          <p:cNvSpPr txBox="1"/>
          <p:nvPr/>
        </p:nvSpPr>
        <p:spPr>
          <a:xfrm>
            <a:off x="628650" y="3782600"/>
            <a:ext cx="5565600" cy="11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en-US" sz="1800">
                <a:solidFill>
                  <a:schemeClr val="lt1"/>
                </a:solidFill>
              </a:rPr>
              <a:t>The</a:t>
            </a:r>
            <a:r>
              <a:rPr lang="en-US" sz="1800">
                <a:solidFill>
                  <a:schemeClr val="lt1"/>
                </a:solidFill>
              </a:rPr>
              <a:t> </a:t>
            </a:r>
            <a:r>
              <a:rPr b="1" lang="en-US" sz="1800" u="sng">
                <a:solidFill>
                  <a:schemeClr val="lt1"/>
                </a:solidFill>
              </a:rPr>
              <a:t>social media toolkit</a:t>
            </a:r>
            <a:r>
              <a:rPr b="1" lang="en-US" sz="1800">
                <a:solidFill>
                  <a:schemeClr val="lt1"/>
                </a:solidFill>
              </a:rPr>
              <a:t> </a:t>
            </a:r>
            <a:r>
              <a:rPr lang="en-US" sz="1800">
                <a:solidFill>
                  <a:schemeClr val="lt1"/>
                </a:solidFill>
              </a:rPr>
              <a:t>features sample graphics and posts that can be incorporated into social media content planning. </a:t>
            </a:r>
            <a:endParaRPr sz="1800">
              <a:solidFill>
                <a:schemeClr val="lt1"/>
              </a:solidFill>
            </a:endParaRPr>
          </a:p>
          <a:p>
            <a:pPr indent="0" lvl="0" marL="0" rtl="0" algn="l">
              <a:spcBef>
                <a:spcPts val="0"/>
              </a:spcBef>
              <a:spcAft>
                <a:spcPts val="0"/>
              </a:spcAft>
              <a:buNone/>
            </a:pPr>
            <a:r>
              <a:t/>
            </a:r>
            <a:endParaRPr/>
          </a:p>
        </p:txBody>
      </p:sp>
      <p:pic>
        <p:nvPicPr>
          <p:cNvPr id="145" name="Google Shape;145;gad77be9ea4_0_73"/>
          <p:cNvPicPr preferRelativeResize="0"/>
          <p:nvPr/>
        </p:nvPicPr>
        <p:blipFill>
          <a:blip r:embed="rId4">
            <a:alphaModFix/>
          </a:blip>
          <a:stretch>
            <a:fillRect/>
          </a:stretch>
        </p:blipFill>
        <p:spPr>
          <a:xfrm>
            <a:off x="6957450" y="2241525"/>
            <a:ext cx="1557900" cy="27696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ad77be9ea4_0_132"/>
          <p:cNvSpPr txBox="1"/>
          <p:nvPr>
            <p:ph type="title"/>
          </p:nvPr>
        </p:nvSpPr>
        <p:spPr>
          <a:xfrm>
            <a:off x="628638" y="813293"/>
            <a:ext cx="7886700" cy="67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960"/>
              <a:buFont typeface="Arial"/>
              <a:buNone/>
            </a:pPr>
            <a:r>
              <a:rPr lang="en-US" sz="3000"/>
              <a:t>Nominate a Changemaker</a:t>
            </a:r>
            <a:endParaRPr sz="3000"/>
          </a:p>
        </p:txBody>
      </p:sp>
      <p:sp>
        <p:nvSpPr>
          <p:cNvPr id="152" name="Google Shape;152;gad77be9ea4_0_132"/>
          <p:cNvSpPr txBox="1"/>
          <p:nvPr/>
        </p:nvSpPr>
        <p:spPr>
          <a:xfrm>
            <a:off x="885750" y="1488000"/>
            <a:ext cx="7372500" cy="107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Do you know a campus community member who is actively channeling their talents and skills for the greater good?</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FFFFFF"/>
                </a:solidFill>
                <a:latin typeface="Arial"/>
                <a:ea typeface="Arial"/>
                <a:cs typeface="Arial"/>
                <a:sym typeface="Arial"/>
                <a:hlinkClick r:id="rId3">
                  <a:extLst>
                    <a:ext uri="{A12FA001-AC4F-418D-AE19-62706E023703}">
                      <ahyp:hlinkClr val="tx"/>
                    </a:ext>
                  </a:extLst>
                </a:hlinkClick>
              </a:rPr>
              <a:t>Nominate them to be highlighted</a:t>
            </a:r>
            <a:r>
              <a:rPr b="0" i="0" lang="en-US" sz="1800" u="none" cap="none" strike="noStrike">
                <a:solidFill>
                  <a:srgbClr val="FFFFFF"/>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by the Changemaker Institute! </a:t>
            </a:r>
            <a:r>
              <a:rPr lang="en-US" sz="1800">
                <a:solidFill>
                  <a:schemeClr val="lt1"/>
                </a:solidFill>
              </a:rPr>
              <a:t>Selected changemakers will be featured on the Changemaker Institute’s social media pages and website.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3" name="Google Shape;153;gad77be9ea4_0_132"/>
          <p:cNvPicPr preferRelativeResize="0"/>
          <p:nvPr/>
        </p:nvPicPr>
        <p:blipFill rotWithShape="1">
          <a:blip r:embed="rId4">
            <a:alphaModFix/>
          </a:blip>
          <a:srcRect b="0" l="0" r="0" t="0"/>
          <a:stretch/>
        </p:blipFill>
        <p:spPr>
          <a:xfrm>
            <a:off x="3051075" y="3340425"/>
            <a:ext cx="2952999" cy="1703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ad77be9ea4_0_91"/>
          <p:cNvSpPr txBox="1"/>
          <p:nvPr>
            <p:ph type="title"/>
          </p:nvPr>
        </p:nvSpPr>
        <p:spPr>
          <a:xfrm>
            <a:off x="630238" y="948268"/>
            <a:ext cx="7886700" cy="67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Any questions?</a:t>
            </a:r>
            <a:endParaRPr/>
          </a:p>
        </p:txBody>
      </p:sp>
      <p:sp>
        <p:nvSpPr>
          <p:cNvPr id="160" name="Google Shape;160;gad77be9ea4_0_91"/>
          <p:cNvSpPr txBox="1"/>
          <p:nvPr/>
        </p:nvSpPr>
        <p:spPr>
          <a:xfrm>
            <a:off x="630250" y="1705088"/>
            <a:ext cx="7347600" cy="51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Visit changemaker.ucsd.edu to learn more.</a:t>
            </a:r>
            <a:endParaRPr b="0" i="0"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gad77be9ea4_0_91"/>
          <p:cNvPicPr preferRelativeResize="0"/>
          <p:nvPr/>
        </p:nvPicPr>
        <p:blipFill rotWithShape="1">
          <a:blip r:embed="rId3">
            <a:alphaModFix/>
          </a:blip>
          <a:srcRect b="0" l="0" r="0" t="0"/>
          <a:stretch/>
        </p:blipFill>
        <p:spPr>
          <a:xfrm>
            <a:off x="884438" y="2302600"/>
            <a:ext cx="447850" cy="447850"/>
          </a:xfrm>
          <a:prstGeom prst="rect">
            <a:avLst/>
          </a:prstGeom>
          <a:noFill/>
          <a:ln>
            <a:noFill/>
          </a:ln>
        </p:spPr>
      </p:pic>
      <p:pic>
        <p:nvPicPr>
          <p:cNvPr id="162" name="Google Shape;162;gad77be9ea4_0_91"/>
          <p:cNvPicPr preferRelativeResize="0"/>
          <p:nvPr/>
        </p:nvPicPr>
        <p:blipFill rotWithShape="1">
          <a:blip r:embed="rId4">
            <a:alphaModFix/>
          </a:blip>
          <a:srcRect b="0" l="0" r="0" t="0"/>
          <a:stretch/>
        </p:blipFill>
        <p:spPr>
          <a:xfrm>
            <a:off x="884450" y="2958175"/>
            <a:ext cx="411350" cy="411350"/>
          </a:xfrm>
          <a:prstGeom prst="rect">
            <a:avLst/>
          </a:prstGeom>
          <a:noFill/>
          <a:ln>
            <a:noFill/>
          </a:ln>
        </p:spPr>
      </p:pic>
      <p:pic>
        <p:nvPicPr>
          <p:cNvPr id="163" name="Google Shape;163;gad77be9ea4_0_91"/>
          <p:cNvPicPr preferRelativeResize="0"/>
          <p:nvPr/>
        </p:nvPicPr>
        <p:blipFill rotWithShape="1">
          <a:blip r:embed="rId5">
            <a:alphaModFix/>
          </a:blip>
          <a:srcRect b="0" l="0" r="0" t="0"/>
          <a:stretch/>
        </p:blipFill>
        <p:spPr>
          <a:xfrm>
            <a:off x="892600" y="3577250"/>
            <a:ext cx="431525" cy="431525"/>
          </a:xfrm>
          <a:prstGeom prst="rect">
            <a:avLst/>
          </a:prstGeom>
          <a:noFill/>
          <a:ln>
            <a:noFill/>
          </a:ln>
        </p:spPr>
      </p:pic>
      <p:sp>
        <p:nvSpPr>
          <p:cNvPr id="164" name="Google Shape;164;gad77be9ea4_0_91"/>
          <p:cNvSpPr txBox="1"/>
          <p:nvPr/>
        </p:nvSpPr>
        <p:spPr>
          <a:xfrm>
            <a:off x="1417475" y="2939950"/>
            <a:ext cx="4902600" cy="51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instagram.com/ucsdchangemaker/</a:t>
            </a:r>
            <a:endParaRPr b="0" i="0" sz="1900" u="none" cap="none" strike="noStrike">
              <a:solidFill>
                <a:schemeClr val="lt1"/>
              </a:solidFill>
              <a:latin typeface="Arial"/>
              <a:ea typeface="Arial"/>
              <a:cs typeface="Arial"/>
              <a:sym typeface="Arial"/>
            </a:endParaRPr>
          </a:p>
        </p:txBody>
      </p:sp>
      <p:sp>
        <p:nvSpPr>
          <p:cNvPr id="165" name="Google Shape;165;gad77be9ea4_0_91"/>
          <p:cNvSpPr txBox="1"/>
          <p:nvPr/>
        </p:nvSpPr>
        <p:spPr>
          <a:xfrm>
            <a:off x="1444175" y="2302625"/>
            <a:ext cx="4902600" cy="51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facebook.com/ucsdchangemaker/</a:t>
            </a:r>
            <a:endParaRPr b="0" i="0" sz="1900" u="none" cap="none" strike="noStrike">
              <a:solidFill>
                <a:schemeClr val="lt1"/>
              </a:solidFill>
              <a:latin typeface="Arial"/>
              <a:ea typeface="Arial"/>
              <a:cs typeface="Arial"/>
              <a:sym typeface="Arial"/>
            </a:endParaRPr>
          </a:p>
        </p:txBody>
      </p:sp>
      <p:sp>
        <p:nvSpPr>
          <p:cNvPr id="166" name="Google Shape;166;gad77be9ea4_0_91"/>
          <p:cNvSpPr txBox="1"/>
          <p:nvPr/>
        </p:nvSpPr>
        <p:spPr>
          <a:xfrm>
            <a:off x="1417475" y="3569113"/>
            <a:ext cx="4902600" cy="51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twitter.com/ucsdchangemaker</a:t>
            </a:r>
            <a:endParaRPr b="0" i="0" sz="1900" u="none" cap="none" strike="noStrike">
              <a:solidFill>
                <a:schemeClr val="lt1"/>
              </a:solidFill>
              <a:latin typeface="Arial"/>
              <a:ea typeface="Arial"/>
              <a:cs typeface="Arial"/>
              <a:sym typeface="Arial"/>
            </a:endParaRPr>
          </a:p>
        </p:txBody>
      </p:sp>
      <p:pic>
        <p:nvPicPr>
          <p:cNvPr id="167" name="Google Shape;167;gad77be9ea4_0_91"/>
          <p:cNvPicPr preferRelativeResize="0"/>
          <p:nvPr/>
        </p:nvPicPr>
        <p:blipFill rotWithShape="1">
          <a:blip r:embed="rId6">
            <a:alphaModFix/>
          </a:blip>
          <a:srcRect b="14763" l="12051" r="11238" t="0"/>
          <a:stretch/>
        </p:blipFill>
        <p:spPr>
          <a:xfrm>
            <a:off x="826351" y="4084525"/>
            <a:ext cx="527549" cy="586148"/>
          </a:xfrm>
          <a:prstGeom prst="rect">
            <a:avLst/>
          </a:prstGeom>
          <a:noFill/>
          <a:ln>
            <a:noFill/>
          </a:ln>
        </p:spPr>
      </p:pic>
      <p:sp>
        <p:nvSpPr>
          <p:cNvPr id="168" name="Google Shape;168;gad77be9ea4_0_91"/>
          <p:cNvSpPr txBox="1"/>
          <p:nvPr/>
        </p:nvSpPr>
        <p:spPr>
          <a:xfrm>
            <a:off x="1444175" y="4198288"/>
            <a:ext cx="4902600" cy="51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lang="en-US" sz="1900">
                <a:solidFill>
                  <a:schemeClr val="lt1"/>
                </a:solidFill>
              </a:rPr>
              <a:t>changemaker@ucsd.edu</a:t>
            </a:r>
            <a:endParaRPr b="0" i="0" sz="19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ad77be9ea4_0_49"/>
          <p:cNvSpPr txBox="1"/>
          <p:nvPr>
            <p:ph type="title"/>
          </p:nvPr>
        </p:nvSpPr>
        <p:spPr>
          <a:xfrm>
            <a:off x="630238" y="948268"/>
            <a:ext cx="7886700" cy="67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What is a Changemaker?</a:t>
            </a:r>
            <a:endParaRPr/>
          </a:p>
        </p:txBody>
      </p:sp>
      <p:sp>
        <p:nvSpPr>
          <p:cNvPr id="76" name="Google Shape;76;gad77be9ea4_0_49"/>
          <p:cNvSpPr txBox="1"/>
          <p:nvPr>
            <p:ph idx="1" type="body"/>
          </p:nvPr>
        </p:nvSpPr>
        <p:spPr>
          <a:xfrm>
            <a:off x="630263" y="1707525"/>
            <a:ext cx="7886700" cy="619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000"/>
              </a:spcBef>
              <a:spcAft>
                <a:spcPts val="0"/>
              </a:spcAft>
              <a:buSzPts val="2400"/>
              <a:buNone/>
            </a:pPr>
            <a:r>
              <a:rPr b="0" lang="en-US" sz="1800"/>
              <a:t>A changemaker is anyone who has the courage to do things differently and takes creative action to solve social problems.</a:t>
            </a:r>
            <a:endParaRPr b="0" sz="1800"/>
          </a:p>
        </p:txBody>
      </p:sp>
      <p:pic>
        <p:nvPicPr>
          <p:cNvPr id="77" name="Google Shape;77;gad77be9ea4_0_49"/>
          <p:cNvPicPr preferRelativeResize="0"/>
          <p:nvPr/>
        </p:nvPicPr>
        <p:blipFill rotWithShape="1">
          <a:blip r:embed="rId3">
            <a:alphaModFix/>
          </a:blip>
          <a:srcRect b="0" l="0" r="0" t="0"/>
          <a:stretch/>
        </p:blipFill>
        <p:spPr>
          <a:xfrm>
            <a:off x="3735127" y="2682125"/>
            <a:ext cx="1677000" cy="2105974"/>
          </a:xfrm>
          <a:prstGeom prst="rect">
            <a:avLst/>
          </a:prstGeom>
          <a:noFill/>
          <a:ln>
            <a:noFill/>
          </a:ln>
        </p:spPr>
      </p:pic>
      <p:pic>
        <p:nvPicPr>
          <p:cNvPr id="78" name="Google Shape;78;gad77be9ea4_0_49"/>
          <p:cNvPicPr preferRelativeResize="0"/>
          <p:nvPr/>
        </p:nvPicPr>
        <p:blipFill rotWithShape="1">
          <a:blip r:embed="rId4">
            <a:alphaModFix/>
          </a:blip>
          <a:srcRect b="0" l="3287" r="0" t="0"/>
          <a:stretch/>
        </p:blipFill>
        <p:spPr>
          <a:xfrm>
            <a:off x="6690675" y="2700600"/>
            <a:ext cx="1826275" cy="2105975"/>
          </a:xfrm>
          <a:prstGeom prst="rect">
            <a:avLst/>
          </a:prstGeom>
          <a:noFill/>
          <a:ln>
            <a:noFill/>
          </a:ln>
        </p:spPr>
      </p:pic>
      <p:pic>
        <p:nvPicPr>
          <p:cNvPr id="79" name="Google Shape;79;gad77be9ea4_0_49"/>
          <p:cNvPicPr preferRelativeResize="0"/>
          <p:nvPr/>
        </p:nvPicPr>
        <p:blipFill rotWithShape="1">
          <a:blip r:embed="rId5">
            <a:alphaModFix/>
          </a:blip>
          <a:srcRect b="0" l="0" r="0" t="0"/>
          <a:stretch/>
        </p:blipFill>
        <p:spPr>
          <a:xfrm>
            <a:off x="630275" y="2700600"/>
            <a:ext cx="2069026" cy="20690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628638" y="948268"/>
            <a:ext cx="7886700" cy="674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960"/>
              <a:buFont typeface="Arial"/>
              <a:buNone/>
            </a:pPr>
            <a:r>
              <a:rPr lang="en-US" sz="3959"/>
              <a:t>Background</a:t>
            </a:r>
            <a:endParaRPr sz="3959"/>
          </a:p>
        </p:txBody>
      </p:sp>
      <p:sp>
        <p:nvSpPr>
          <p:cNvPr id="85" name="Google Shape;85;p3"/>
          <p:cNvSpPr txBox="1"/>
          <p:nvPr>
            <p:ph idx="1" type="body"/>
          </p:nvPr>
        </p:nvSpPr>
        <p:spPr>
          <a:xfrm>
            <a:off x="628650" y="1603950"/>
            <a:ext cx="7650300" cy="3098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2F2F2"/>
              </a:buClr>
              <a:buSzPts val="2800"/>
              <a:buFont typeface="Arial"/>
              <a:buNone/>
            </a:pPr>
            <a:r>
              <a:rPr b="0" lang="en-US" sz="1800">
                <a:solidFill>
                  <a:schemeClr val="lt1"/>
                </a:solidFill>
              </a:rPr>
              <a:t>Since its founding, UC San Diego has distinguished itself as a leader in pushing boundaries and challenging expectations to promote positive change. </a:t>
            </a:r>
            <a:endParaRPr b="0" sz="1800">
              <a:solidFill>
                <a:schemeClr val="lt1"/>
              </a:solidFill>
            </a:endParaRPr>
          </a:p>
          <a:p>
            <a:pPr indent="0" lvl="0" marL="0" rtl="0" algn="l">
              <a:lnSpc>
                <a:spcPct val="90000"/>
              </a:lnSpc>
              <a:spcBef>
                <a:spcPts val="0"/>
              </a:spcBef>
              <a:spcAft>
                <a:spcPts val="0"/>
              </a:spcAft>
              <a:buClr>
                <a:srgbClr val="F2F2F2"/>
              </a:buClr>
              <a:buSzPts val="2400"/>
              <a:buNone/>
            </a:pPr>
            <a:r>
              <a:t/>
            </a:r>
            <a:endParaRPr b="0" sz="1800"/>
          </a:p>
          <a:p>
            <a:pPr indent="0" lvl="0" marL="0" rtl="0" algn="l">
              <a:lnSpc>
                <a:spcPct val="90000"/>
              </a:lnSpc>
              <a:spcBef>
                <a:spcPts val="0"/>
              </a:spcBef>
              <a:spcAft>
                <a:spcPts val="0"/>
              </a:spcAft>
              <a:buClr>
                <a:srgbClr val="F2F2F2"/>
              </a:buClr>
              <a:buSzPts val="2400"/>
              <a:buNone/>
            </a:pPr>
            <a:r>
              <a:rPr b="0" lang="en-US" sz="1800"/>
              <a:t>In March 2017, UC San Diego was officially recognized as an </a:t>
            </a:r>
            <a:r>
              <a:rPr lang="en-US" sz="1800"/>
              <a:t>Ashoka U Changemak</a:t>
            </a:r>
            <a:r>
              <a:rPr lang="en-US" sz="1800">
                <a:solidFill>
                  <a:schemeClr val="lt1"/>
                </a:solidFill>
              </a:rPr>
              <a:t>er Campus </a:t>
            </a:r>
            <a:r>
              <a:rPr b="0" lang="en-US" sz="1800">
                <a:solidFill>
                  <a:schemeClr val="lt1"/>
                </a:solidFill>
              </a:rPr>
              <a:t>based on its commitment to social innovation and changemaking education. It is the only UC campus to earn the designation and is one of only 45 Changemaker Campuses in the world.</a:t>
            </a:r>
            <a:endParaRPr b="0" sz="1800">
              <a:solidFill>
                <a:schemeClr val="lt1"/>
              </a:solidFill>
            </a:endParaRPr>
          </a:p>
          <a:p>
            <a:pPr indent="0" lvl="0" marL="0" rtl="0" algn="l">
              <a:lnSpc>
                <a:spcPct val="90000"/>
              </a:lnSpc>
              <a:spcBef>
                <a:spcPts val="0"/>
              </a:spcBef>
              <a:spcAft>
                <a:spcPts val="0"/>
              </a:spcAft>
              <a:buClr>
                <a:srgbClr val="F2F2F2"/>
              </a:buClr>
              <a:buSzPts val="2400"/>
              <a:buNone/>
            </a:pPr>
            <a:r>
              <a:t/>
            </a:r>
            <a:endParaRPr b="0" sz="1800"/>
          </a:p>
          <a:p>
            <a:pPr indent="0" lvl="0" marL="0" rtl="0" algn="l">
              <a:lnSpc>
                <a:spcPct val="90000"/>
              </a:lnSpc>
              <a:spcBef>
                <a:spcPts val="0"/>
              </a:spcBef>
              <a:spcAft>
                <a:spcPts val="0"/>
              </a:spcAft>
              <a:buClr>
                <a:srgbClr val="F2F2F2"/>
              </a:buClr>
              <a:buSzPts val="2400"/>
              <a:buNone/>
            </a:pPr>
            <a:r>
              <a:rPr b="0" lang="en-US" sz="1800"/>
              <a:t>UC San Diego has since launched campus-wide signature Changemaker events and initiatives including Changemaker Week and selecting the first two cohorts of Changemaker Faculty Fellows.</a:t>
            </a:r>
            <a:endParaRPr b="0"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ad77be9ea4_0_29"/>
          <p:cNvSpPr txBox="1"/>
          <p:nvPr>
            <p:ph type="title"/>
          </p:nvPr>
        </p:nvSpPr>
        <p:spPr>
          <a:xfrm>
            <a:off x="628638" y="948268"/>
            <a:ext cx="7886700" cy="67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960"/>
              <a:buFont typeface="Arial"/>
              <a:buNone/>
            </a:pPr>
            <a:r>
              <a:rPr lang="en-US" sz="3959"/>
              <a:t>Changemaker Institute</a:t>
            </a:r>
            <a:endParaRPr sz="3959"/>
          </a:p>
        </p:txBody>
      </p:sp>
      <p:sp>
        <p:nvSpPr>
          <p:cNvPr id="91" name="Google Shape;91;gad77be9ea4_0_29"/>
          <p:cNvSpPr txBox="1"/>
          <p:nvPr>
            <p:ph idx="1" type="body"/>
          </p:nvPr>
        </p:nvSpPr>
        <p:spPr>
          <a:xfrm>
            <a:off x="628650" y="1691850"/>
            <a:ext cx="7650300" cy="2941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2F2F2"/>
              </a:buClr>
              <a:buSzPts val="2400"/>
              <a:buFont typeface="Arial"/>
              <a:buNone/>
            </a:pPr>
            <a:r>
              <a:rPr b="0" lang="en-US" sz="1800"/>
              <a:t>The Changemaker Institute officially launched in October 2020.</a:t>
            </a:r>
            <a:endParaRPr b="0" sz="1800">
              <a:solidFill>
                <a:schemeClr val="lt1"/>
              </a:solidFill>
            </a:endParaRPr>
          </a:p>
          <a:p>
            <a:pPr indent="-50800" lvl="0" marL="228600" rtl="0" algn="l">
              <a:lnSpc>
                <a:spcPct val="90000"/>
              </a:lnSpc>
              <a:spcBef>
                <a:spcPts val="0"/>
              </a:spcBef>
              <a:spcAft>
                <a:spcPts val="0"/>
              </a:spcAft>
              <a:buClr>
                <a:srgbClr val="F2F2F2"/>
              </a:buClr>
              <a:buSzPts val="2800"/>
              <a:buFont typeface="Arial"/>
              <a:buNone/>
            </a:pPr>
            <a:r>
              <a:t/>
            </a:r>
            <a:endParaRPr b="0" sz="1800">
              <a:solidFill>
                <a:schemeClr val="lt1"/>
              </a:solidFill>
            </a:endParaRPr>
          </a:p>
          <a:p>
            <a:pPr indent="0" lvl="0" marL="0" rtl="0" algn="l">
              <a:lnSpc>
                <a:spcPct val="90000"/>
              </a:lnSpc>
              <a:spcBef>
                <a:spcPts val="0"/>
              </a:spcBef>
              <a:spcAft>
                <a:spcPts val="0"/>
              </a:spcAft>
              <a:buClr>
                <a:srgbClr val="F2F2F2"/>
              </a:buClr>
              <a:buSzPts val="2800"/>
              <a:buNone/>
            </a:pPr>
            <a:r>
              <a:rPr b="0" lang="en-US" sz="1800">
                <a:solidFill>
                  <a:schemeClr val="lt1"/>
                </a:solidFill>
              </a:rPr>
              <a:t>This institute will serve as the nucleus of UC San Diego’s ecosystem for changemaking and changemaker education.</a:t>
            </a:r>
            <a:endParaRPr b="0" sz="1800">
              <a:solidFill>
                <a:schemeClr val="lt1"/>
              </a:solidFill>
            </a:endParaRPr>
          </a:p>
          <a:p>
            <a:pPr indent="0" lvl="0" marL="0" rtl="0" algn="l">
              <a:lnSpc>
                <a:spcPct val="90000"/>
              </a:lnSpc>
              <a:spcBef>
                <a:spcPts val="0"/>
              </a:spcBef>
              <a:spcAft>
                <a:spcPts val="0"/>
              </a:spcAft>
              <a:buClr>
                <a:srgbClr val="F2F2F2"/>
              </a:buClr>
              <a:buSzPts val="2800"/>
              <a:buNone/>
            </a:pPr>
            <a:r>
              <a:t/>
            </a:r>
            <a:endParaRPr b="0" sz="1800">
              <a:solidFill>
                <a:schemeClr val="lt1"/>
              </a:solidFill>
            </a:endParaRPr>
          </a:p>
          <a:p>
            <a:pPr indent="0" lvl="0" marL="0" rtl="0" algn="l">
              <a:lnSpc>
                <a:spcPct val="90000"/>
              </a:lnSpc>
              <a:spcBef>
                <a:spcPts val="0"/>
              </a:spcBef>
              <a:spcAft>
                <a:spcPts val="0"/>
              </a:spcAft>
              <a:buClr>
                <a:srgbClr val="F2F2F2"/>
              </a:buClr>
              <a:buSzPts val="2800"/>
              <a:buNone/>
            </a:pPr>
            <a:r>
              <a:rPr b="0" lang="en-US" sz="1800">
                <a:solidFill>
                  <a:schemeClr val="lt1"/>
                </a:solidFill>
              </a:rPr>
              <a:t>UC San Diego’s Changemaker Institute will champion, oversee and reinforce changemaking efforts throughout UC San Diego, advancing efforts to solve society’s most urgent issues.</a:t>
            </a:r>
            <a:endParaRPr b="0" sz="1800">
              <a:solidFill>
                <a:schemeClr val="lt1"/>
              </a:solidFill>
            </a:endParaRPr>
          </a:p>
          <a:p>
            <a:pPr indent="0" lvl="0" marL="0" rtl="0" algn="l">
              <a:lnSpc>
                <a:spcPct val="90000"/>
              </a:lnSpc>
              <a:spcBef>
                <a:spcPts val="0"/>
              </a:spcBef>
              <a:spcAft>
                <a:spcPts val="0"/>
              </a:spcAft>
              <a:buClr>
                <a:srgbClr val="F2F2F2"/>
              </a:buClr>
              <a:buSzPts val="2800"/>
              <a:buNone/>
            </a:pPr>
            <a:r>
              <a:t/>
            </a:r>
            <a:endParaRPr b="0" sz="1800">
              <a:solidFill>
                <a:schemeClr val="lt1"/>
              </a:solidFill>
            </a:endParaRPr>
          </a:p>
          <a:p>
            <a:pPr indent="0" lvl="0" marL="177800" rtl="0" algn="l">
              <a:lnSpc>
                <a:spcPct val="90000"/>
              </a:lnSpc>
              <a:spcBef>
                <a:spcPts val="0"/>
              </a:spcBef>
              <a:spcAft>
                <a:spcPts val="0"/>
              </a:spcAft>
              <a:buClr>
                <a:srgbClr val="F2F2F2"/>
              </a:buClr>
              <a:buSzPts val="2800"/>
              <a:buFont typeface="Arial"/>
              <a:buNone/>
            </a:pPr>
            <a:r>
              <a:t/>
            </a:r>
            <a:endParaRPr b="0" sz="1800">
              <a:solidFill>
                <a:schemeClr val="lt1"/>
              </a:solidFill>
            </a:endParaRPr>
          </a:p>
          <a:p>
            <a:pPr indent="0" lvl="0" marL="0" rtl="0" algn="l">
              <a:lnSpc>
                <a:spcPct val="90000"/>
              </a:lnSpc>
              <a:spcBef>
                <a:spcPts val="0"/>
              </a:spcBef>
              <a:spcAft>
                <a:spcPts val="0"/>
              </a:spcAft>
              <a:buClr>
                <a:srgbClr val="F2F2F2"/>
              </a:buClr>
              <a:buSzPts val="2400"/>
              <a:buNone/>
            </a:pPr>
            <a:r>
              <a:t/>
            </a:r>
            <a:endParaRPr b="0" sz="18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ad77be9ea4_0_40"/>
          <p:cNvSpPr txBox="1"/>
          <p:nvPr>
            <p:ph type="title"/>
          </p:nvPr>
        </p:nvSpPr>
        <p:spPr>
          <a:xfrm>
            <a:off x="630238" y="948268"/>
            <a:ext cx="7886700" cy="67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sz="3900"/>
              <a:t>Shared Leadership Model</a:t>
            </a:r>
            <a:endParaRPr sz="3900"/>
          </a:p>
        </p:txBody>
      </p:sp>
      <p:sp>
        <p:nvSpPr>
          <p:cNvPr id="98" name="Google Shape;98;gad77be9ea4_0_40"/>
          <p:cNvSpPr txBox="1"/>
          <p:nvPr>
            <p:ph idx="1" type="body"/>
          </p:nvPr>
        </p:nvSpPr>
        <p:spPr>
          <a:xfrm>
            <a:off x="630263" y="1707525"/>
            <a:ext cx="7886700" cy="619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000"/>
              </a:spcBef>
              <a:spcAft>
                <a:spcPts val="0"/>
              </a:spcAft>
              <a:buSzPts val="2400"/>
              <a:buNone/>
            </a:pPr>
            <a:r>
              <a:rPr b="0" lang="en-US" sz="1900"/>
              <a:t>The Changemaker Institute is led by the </a:t>
            </a:r>
            <a:r>
              <a:rPr lang="en-US" sz="1900"/>
              <a:t>Ashoka U Leaders/Directors</a:t>
            </a:r>
            <a:r>
              <a:rPr b="0" lang="en-US" sz="1900"/>
              <a:t>, each of whom oversees </a:t>
            </a:r>
            <a:r>
              <a:rPr lang="en-US" sz="1900"/>
              <a:t>one of four founding units</a:t>
            </a:r>
            <a:r>
              <a:rPr b="0" lang="en-US" sz="1900"/>
              <a:t>:</a:t>
            </a:r>
            <a:endParaRPr b="0" sz="1900"/>
          </a:p>
        </p:txBody>
      </p:sp>
      <p:sp>
        <p:nvSpPr>
          <p:cNvPr id="99" name="Google Shape;99;gad77be9ea4_0_40"/>
          <p:cNvSpPr txBox="1"/>
          <p:nvPr>
            <p:ph idx="2" type="body"/>
          </p:nvPr>
        </p:nvSpPr>
        <p:spPr>
          <a:xfrm>
            <a:off x="630261" y="2411275"/>
            <a:ext cx="7500600" cy="2230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1900"/>
              <a:t>•	Mandy Bratton, Jacobs School of Engineering</a:t>
            </a:r>
            <a:endParaRPr sz="1900"/>
          </a:p>
          <a:p>
            <a:pPr indent="0" lvl="0" marL="0" rtl="0" algn="l">
              <a:lnSpc>
                <a:spcPct val="90000"/>
              </a:lnSpc>
              <a:spcBef>
                <a:spcPts val="1000"/>
              </a:spcBef>
              <a:spcAft>
                <a:spcPts val="0"/>
              </a:spcAft>
              <a:buSzPts val="1800"/>
              <a:buNone/>
            </a:pPr>
            <a:r>
              <a:rPr lang="en-US" sz="1900"/>
              <a:t>•	Wendy Hunter Barker, Rady School of Management</a:t>
            </a:r>
            <a:endParaRPr sz="1900"/>
          </a:p>
          <a:p>
            <a:pPr indent="0" lvl="0" marL="0" rtl="0" algn="l">
              <a:lnSpc>
                <a:spcPct val="90000"/>
              </a:lnSpc>
              <a:spcBef>
                <a:spcPts val="1000"/>
              </a:spcBef>
              <a:spcAft>
                <a:spcPts val="0"/>
              </a:spcAft>
              <a:buSzPts val="1800"/>
              <a:buNone/>
            </a:pPr>
            <a:r>
              <a:rPr lang="en-US" sz="1900"/>
              <a:t>•	Patty Mahaffey, Student Life</a:t>
            </a:r>
            <a:endParaRPr sz="1900"/>
          </a:p>
          <a:p>
            <a:pPr indent="0" lvl="0" marL="0" rtl="0" algn="l">
              <a:lnSpc>
                <a:spcPct val="90000"/>
              </a:lnSpc>
              <a:spcBef>
                <a:spcPts val="1000"/>
              </a:spcBef>
              <a:spcAft>
                <a:spcPts val="0"/>
              </a:spcAft>
              <a:buSzPts val="1800"/>
              <a:buNone/>
            </a:pPr>
            <a:r>
              <a:rPr lang="en-US" sz="1900"/>
              <a:t>•	David Ruiter, Teaching + Learning Commons</a:t>
            </a:r>
            <a:endParaRPr sz="1900"/>
          </a:p>
          <a:p>
            <a:pPr indent="0" lvl="0" marL="0" rtl="0" algn="l">
              <a:lnSpc>
                <a:spcPct val="90000"/>
              </a:lnSpc>
              <a:spcBef>
                <a:spcPts val="1000"/>
              </a:spcBef>
              <a:spcAft>
                <a:spcPts val="0"/>
              </a:spcAft>
              <a:buSzPts val="1800"/>
              <a:buNone/>
            </a:pPr>
            <a:r>
              <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ad77be9ea4_0_35"/>
          <p:cNvSpPr txBox="1"/>
          <p:nvPr>
            <p:ph idx="1" type="body"/>
          </p:nvPr>
        </p:nvSpPr>
        <p:spPr>
          <a:xfrm>
            <a:off x="746850" y="1814475"/>
            <a:ext cx="7650300" cy="1283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2F2F2"/>
              </a:buClr>
              <a:buSzPts val="2400"/>
              <a:buNone/>
            </a:pPr>
            <a:r>
              <a:rPr b="0" lang="en-US" sz="3900"/>
              <a:t>Inspiring Changemaking for a Just and Equitable Future</a:t>
            </a:r>
            <a:endParaRPr b="0" sz="3900"/>
          </a:p>
          <a:p>
            <a:pPr indent="0" lvl="0" marL="0" rtl="0" algn="ctr">
              <a:lnSpc>
                <a:spcPct val="90000"/>
              </a:lnSpc>
              <a:spcBef>
                <a:spcPts val="0"/>
              </a:spcBef>
              <a:spcAft>
                <a:spcPts val="0"/>
              </a:spcAft>
              <a:buClr>
                <a:srgbClr val="F2F2F2"/>
              </a:buClr>
              <a:buSzPts val="2400"/>
              <a:buNone/>
            </a:pPr>
            <a:r>
              <a:t/>
            </a:r>
            <a:endParaRPr b="0" sz="1900"/>
          </a:p>
        </p:txBody>
      </p:sp>
      <p:sp>
        <p:nvSpPr>
          <p:cNvPr id="105" name="Google Shape;105;gad77be9ea4_0_35"/>
          <p:cNvSpPr txBox="1"/>
          <p:nvPr>
            <p:ph idx="1" type="body"/>
          </p:nvPr>
        </p:nvSpPr>
        <p:spPr>
          <a:xfrm>
            <a:off x="709725" y="2990750"/>
            <a:ext cx="7650300" cy="681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1000"/>
              </a:spcBef>
              <a:spcAft>
                <a:spcPts val="0"/>
              </a:spcAft>
              <a:buSzPts val="2400"/>
              <a:buNone/>
            </a:pPr>
            <a:r>
              <a:rPr b="0" lang="en-US" sz="1800"/>
              <a:t>For the 2020/2021 academic year, this theme will be reflected across affiliated events, programming and initiatives. </a:t>
            </a:r>
            <a:endParaRPr b="0"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ad77be9ea4_0_149"/>
          <p:cNvSpPr txBox="1"/>
          <p:nvPr>
            <p:ph type="title"/>
          </p:nvPr>
        </p:nvSpPr>
        <p:spPr>
          <a:xfrm>
            <a:off x="628638" y="948268"/>
            <a:ext cx="7886700" cy="67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960"/>
              <a:buFont typeface="Arial"/>
              <a:buNone/>
            </a:pPr>
            <a:r>
              <a:rPr lang="en-US" sz="3959"/>
              <a:t>Changemaker Institute</a:t>
            </a:r>
            <a:endParaRPr sz="3959"/>
          </a:p>
        </p:txBody>
      </p:sp>
      <p:pic>
        <p:nvPicPr>
          <p:cNvPr id="111" name="Google Shape;111;gad77be9ea4_0_149"/>
          <p:cNvPicPr preferRelativeResize="0"/>
          <p:nvPr/>
        </p:nvPicPr>
        <p:blipFill rotWithShape="1">
          <a:blip r:embed="rId3">
            <a:alphaModFix/>
          </a:blip>
          <a:srcRect b="0" l="0" r="0" t="0"/>
          <a:stretch/>
        </p:blipFill>
        <p:spPr>
          <a:xfrm>
            <a:off x="3243759" y="1708925"/>
            <a:ext cx="2172525" cy="1255675"/>
          </a:xfrm>
          <a:prstGeom prst="rect">
            <a:avLst/>
          </a:prstGeom>
          <a:noFill/>
          <a:ln>
            <a:noFill/>
          </a:ln>
        </p:spPr>
      </p:pic>
      <p:sp>
        <p:nvSpPr>
          <p:cNvPr id="112" name="Google Shape;112;gad77be9ea4_0_149"/>
          <p:cNvSpPr txBox="1"/>
          <p:nvPr/>
        </p:nvSpPr>
        <p:spPr>
          <a:xfrm>
            <a:off x="370925" y="2995125"/>
            <a:ext cx="7918200" cy="130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The institute furthers the university’s ongoing mission of encouraging changemaking in our campus community and beyond.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US" u="sng">
                <a:solidFill>
                  <a:schemeClr val="lt1"/>
                </a:solidFill>
              </a:rPr>
              <a:t>E</a:t>
            </a:r>
            <a:r>
              <a:rPr b="0" i="0" lang="en-US" sz="1400" u="sng" cap="none" strike="noStrike">
                <a:solidFill>
                  <a:schemeClr val="lt1"/>
                </a:solidFill>
                <a:latin typeface="Arial"/>
                <a:ea typeface="Arial"/>
                <a:cs typeface="Arial"/>
                <a:sym typeface="Arial"/>
              </a:rPr>
              <a:t>lements of the institute include:</a:t>
            </a:r>
            <a:br>
              <a:rPr b="0" i="0" lang="en-US" sz="1400" u="sng" cap="none" strike="noStrike">
                <a:solidFill>
                  <a:schemeClr val="lt1"/>
                </a:solidFill>
                <a:latin typeface="Arial"/>
                <a:ea typeface="Arial"/>
                <a:cs typeface="Arial"/>
                <a:sym typeface="Arial"/>
              </a:rPr>
            </a:br>
            <a:endParaRPr b="0" i="0" sz="14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Changemaker Week</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Global Ethics Day</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More programs and initiatives to be announced.</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3" name="Google Shape;113;gad77be9ea4_0_149"/>
          <p:cNvSpPr txBox="1"/>
          <p:nvPr/>
        </p:nvSpPr>
        <p:spPr>
          <a:xfrm>
            <a:off x="3917700" y="4062000"/>
            <a:ext cx="5278800" cy="95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a:t>
            </a:r>
            <a:r>
              <a:rPr lang="en-US">
                <a:solidFill>
                  <a:schemeClr val="lt1"/>
                </a:solidFill>
              </a:rPr>
              <a:t>Curricular and co-curricular activities</a:t>
            </a:r>
            <a:r>
              <a:rPr b="0" i="0" lang="en-US"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Changemaker Faculty Fellows program</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ad77be9ea4_0_82"/>
          <p:cNvSpPr txBox="1"/>
          <p:nvPr>
            <p:ph type="title"/>
          </p:nvPr>
        </p:nvSpPr>
        <p:spPr>
          <a:xfrm>
            <a:off x="-50" y="1124850"/>
            <a:ext cx="9144000" cy="67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2021 Changemaker Week</a:t>
            </a:r>
            <a:endParaRPr/>
          </a:p>
        </p:txBody>
      </p:sp>
      <p:sp>
        <p:nvSpPr>
          <p:cNvPr id="120" name="Google Shape;120;gad77be9ea4_0_82"/>
          <p:cNvSpPr txBox="1"/>
          <p:nvPr>
            <p:ph idx="1" type="body"/>
          </p:nvPr>
        </p:nvSpPr>
        <p:spPr>
          <a:xfrm>
            <a:off x="1597" y="2507075"/>
            <a:ext cx="9144000" cy="61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lang="en-US" sz="3500"/>
              <a:t>January 16 - 23, 2021</a:t>
            </a:r>
            <a:endParaRPr sz="3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ph type="title"/>
          </p:nvPr>
        </p:nvSpPr>
        <p:spPr>
          <a:xfrm>
            <a:off x="628650" y="846206"/>
            <a:ext cx="2949575" cy="10688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a:t>Changemaker Week 2021</a:t>
            </a:r>
            <a:endParaRPr/>
          </a:p>
        </p:txBody>
      </p:sp>
      <p:sp>
        <p:nvSpPr>
          <p:cNvPr id="126" name="Google Shape;126;p2"/>
          <p:cNvSpPr txBox="1"/>
          <p:nvPr>
            <p:ph idx="1" type="body"/>
          </p:nvPr>
        </p:nvSpPr>
        <p:spPr>
          <a:xfrm>
            <a:off x="3967300" y="807775"/>
            <a:ext cx="4797300" cy="3806100"/>
          </a:xfrm>
          <a:prstGeom prst="rect">
            <a:avLst/>
          </a:prstGeom>
          <a:noFill/>
          <a:ln>
            <a:noFill/>
          </a:ln>
        </p:spPr>
        <p:txBody>
          <a:bodyPr anchorCtr="0" anchor="t" bIns="45700" lIns="91425" spcFirstLastPara="1" rIns="91425" wrap="square" tIns="45700">
            <a:normAutofit/>
          </a:bodyPr>
          <a:lstStyle/>
          <a:p>
            <a:pPr indent="-361950" lvl="0" marL="457200" rtl="0" algn="l">
              <a:lnSpc>
                <a:spcPct val="100000"/>
              </a:lnSpc>
              <a:spcBef>
                <a:spcPts val="1200"/>
              </a:spcBef>
              <a:spcAft>
                <a:spcPts val="0"/>
              </a:spcAft>
              <a:buSzPts val="2100"/>
              <a:buChar char="•"/>
            </a:pPr>
            <a:r>
              <a:rPr lang="en-US" sz="2100"/>
              <a:t>MLK Week of </a:t>
            </a:r>
            <a:r>
              <a:rPr lang="en-US" sz="2100"/>
              <a:t>Service</a:t>
            </a:r>
            <a:endParaRPr sz="2100"/>
          </a:p>
          <a:p>
            <a:pPr indent="-361950" lvl="0" marL="457200" rtl="0" algn="l">
              <a:lnSpc>
                <a:spcPct val="100000"/>
              </a:lnSpc>
              <a:spcBef>
                <a:spcPts val="1200"/>
              </a:spcBef>
              <a:spcAft>
                <a:spcPts val="0"/>
              </a:spcAft>
              <a:buSzPts val="2100"/>
              <a:buChar char="•"/>
            </a:pPr>
            <a:r>
              <a:rPr lang="en-US" sz="2100"/>
              <a:t>Global Ethics of Climate Change</a:t>
            </a:r>
            <a:endParaRPr sz="2100"/>
          </a:p>
          <a:p>
            <a:pPr indent="-361950" lvl="0" marL="457200" rtl="0" algn="l">
              <a:lnSpc>
                <a:spcPct val="100000"/>
              </a:lnSpc>
              <a:spcBef>
                <a:spcPts val="1200"/>
              </a:spcBef>
              <a:spcAft>
                <a:spcPts val="0"/>
              </a:spcAft>
              <a:buSzPts val="2100"/>
              <a:buChar char="•"/>
            </a:pPr>
            <a:r>
              <a:rPr lang="en-US" sz="2100"/>
              <a:t>Changemaker Book Club Panel </a:t>
            </a:r>
            <a:endParaRPr sz="2100"/>
          </a:p>
          <a:p>
            <a:pPr indent="-361950" lvl="0" marL="457200" rtl="0" algn="l">
              <a:lnSpc>
                <a:spcPct val="100000"/>
              </a:lnSpc>
              <a:spcBef>
                <a:spcPts val="1200"/>
              </a:spcBef>
              <a:spcAft>
                <a:spcPts val="0"/>
              </a:spcAft>
              <a:buSzPts val="2100"/>
              <a:buChar char="•"/>
            </a:pPr>
            <a:r>
              <a:rPr lang="en-US" sz="2100"/>
              <a:t>Changemaker 101</a:t>
            </a:r>
            <a:endParaRPr sz="2100"/>
          </a:p>
          <a:p>
            <a:pPr indent="-361950" lvl="0" marL="457200" rtl="0" algn="l">
              <a:lnSpc>
                <a:spcPct val="100000"/>
              </a:lnSpc>
              <a:spcBef>
                <a:spcPts val="1200"/>
              </a:spcBef>
              <a:spcAft>
                <a:spcPts val="0"/>
              </a:spcAft>
              <a:buSzPts val="2100"/>
              <a:buChar char="•"/>
            </a:pPr>
            <a:r>
              <a:rPr lang="en-US" sz="2100"/>
              <a:t>Changemaker Faculty Fellows </a:t>
            </a:r>
            <a:endParaRPr sz="2100"/>
          </a:p>
          <a:p>
            <a:pPr indent="-361950" lvl="0" marL="457200" rtl="0" algn="l">
              <a:lnSpc>
                <a:spcPct val="100000"/>
              </a:lnSpc>
              <a:spcBef>
                <a:spcPts val="1200"/>
              </a:spcBef>
              <a:spcAft>
                <a:spcPts val="0"/>
              </a:spcAft>
              <a:buSzPts val="2100"/>
              <a:buChar char="•"/>
            </a:pPr>
            <a:r>
              <a:rPr lang="en-US" sz="2100"/>
              <a:t>Entrepreneurs Making an Impact </a:t>
            </a:r>
            <a:endParaRPr sz="2100"/>
          </a:p>
          <a:p>
            <a:pPr indent="-361950" lvl="0" marL="457200" rtl="0" algn="l">
              <a:lnSpc>
                <a:spcPct val="100000"/>
              </a:lnSpc>
              <a:spcBef>
                <a:spcPts val="1200"/>
              </a:spcBef>
              <a:spcAft>
                <a:spcPts val="1200"/>
              </a:spcAft>
              <a:buSzPts val="2100"/>
              <a:buChar char="•"/>
            </a:pPr>
            <a:r>
              <a:rPr lang="en-US" sz="2100"/>
              <a:t>Turn </a:t>
            </a:r>
            <a:r>
              <a:rPr lang="en-US" sz="2100"/>
              <a:t>Your </a:t>
            </a:r>
            <a:r>
              <a:rPr lang="en-US" sz="2100"/>
              <a:t>Passion into Action: Nonprofit Changemakers</a:t>
            </a:r>
            <a:endParaRPr sz="2100"/>
          </a:p>
        </p:txBody>
      </p:sp>
      <p:pic>
        <p:nvPicPr>
          <p:cNvPr id="127" name="Google Shape;127;p2"/>
          <p:cNvPicPr preferRelativeResize="0"/>
          <p:nvPr/>
        </p:nvPicPr>
        <p:blipFill>
          <a:blip r:embed="rId3">
            <a:alphaModFix/>
          </a:blip>
          <a:stretch>
            <a:fillRect/>
          </a:stretch>
        </p:blipFill>
        <p:spPr>
          <a:xfrm>
            <a:off x="628650" y="2197125"/>
            <a:ext cx="3152224" cy="24552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angemaker-Drk-Blue-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2016-05-16T17:59:33Z</dcterms:created>
  <dc:creator>Toombs, Monica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0x010100FAE8EF9B5484074A9AD6AE3ECE890B10</vt:lpwstr>
  </property>
</Properties>
</file>